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58" r:id="rId5"/>
    <p:sldId id="259" r:id="rId6"/>
    <p:sldId id="262" r:id="rId7"/>
    <p:sldId id="260" r:id="rId8"/>
    <p:sldId id="266" r:id="rId9"/>
    <p:sldId id="261" r:id="rId10"/>
    <p:sldId id="281" r:id="rId11"/>
    <p:sldId id="279" r:id="rId12"/>
    <p:sldId id="284" r:id="rId13"/>
    <p:sldId id="285" r:id="rId14"/>
    <p:sldId id="282" r:id="rId15"/>
    <p:sldId id="28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23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C874EDC-B9BA-48C6-ACF0-F391E66B8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393B1-38A8-4F1B-A830-F19F595702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393B1-38A8-4F1B-A830-F19F595702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>
            <a:off x="4448887" y="0"/>
            <a:ext cx="9877646" cy="6858000"/>
          </a:xfrm>
          <a:prstGeom prst="trapezoi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7" b="2627"/>
          <a:stretch>
            <a:fillRect/>
          </a:stretch>
        </p:blipFill>
        <p:spPr>
          <a:xfrm>
            <a:off x="-3319088" y="938603"/>
            <a:ext cx="9525001" cy="5357813"/>
          </a:xfrm>
          <a:prstGeom prst="parallelogram">
            <a:avLst/>
          </a:prstGeom>
        </p:spPr>
      </p:pic>
      <p:sp>
        <p:nvSpPr>
          <p:cNvPr id="8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05295" y="1302385"/>
            <a:ext cx="6263640" cy="448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Tuberculosis Prevailence In Nigeria</a:t>
            </a:r>
            <a:endParaRPr lang="en-US" sz="60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1280" y="4420612"/>
            <a:ext cx="4656221" cy="42100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 Data Analysis on Historical Data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8542452" y="5312823"/>
            <a:ext cx="260198" cy="334302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11139364" y="5330907"/>
            <a:ext cx="315915" cy="315915"/>
          </a:xfrm>
          <a:custGeom>
            <a:avLst/>
            <a:gdLst>
              <a:gd name="T0" fmla="*/ 179947 w 3280"/>
              <a:gd name="T1" fmla="*/ 1800397 h 3280"/>
              <a:gd name="T2" fmla="*/ 0 w 3280"/>
              <a:gd name="T3" fmla="*/ 792065 h 3280"/>
              <a:gd name="T4" fmla="*/ 108078 w 3280"/>
              <a:gd name="T5" fmla="*/ 1512224 h 3280"/>
              <a:gd name="T6" fmla="*/ 1475783 w 3280"/>
              <a:gd name="T7" fmla="*/ 1692263 h 3280"/>
              <a:gd name="T8" fmla="*/ 1688647 w 3280"/>
              <a:gd name="T9" fmla="*/ 792065 h 3280"/>
              <a:gd name="T10" fmla="*/ 1799468 w 3280"/>
              <a:gd name="T11" fmla="*/ 1620357 h 3280"/>
              <a:gd name="T12" fmla="*/ 1395685 w 3280"/>
              <a:gd name="T13" fmla="*/ 1228442 h 3280"/>
              <a:gd name="T14" fmla="*/ 1385261 w 3280"/>
              <a:gd name="T15" fmla="*/ 1390916 h 3280"/>
              <a:gd name="T16" fmla="*/ 1182821 w 3280"/>
              <a:gd name="T17" fmla="*/ 1485876 h 3280"/>
              <a:gd name="T18" fmla="*/ 986964 w 3280"/>
              <a:gd name="T19" fmla="*/ 1414519 h 3280"/>
              <a:gd name="T20" fmla="*/ 1100528 w 3280"/>
              <a:gd name="T21" fmla="*/ 1305288 h 3280"/>
              <a:gd name="T22" fmla="*/ 1178981 w 3280"/>
              <a:gd name="T23" fmla="*/ 1389819 h 3280"/>
              <a:gd name="T24" fmla="*/ 1252496 w 3280"/>
              <a:gd name="T25" fmla="*/ 1304739 h 3280"/>
              <a:gd name="T26" fmla="*/ 1177335 w 3280"/>
              <a:gd name="T27" fmla="*/ 1221855 h 3280"/>
              <a:gd name="T28" fmla="*/ 1134543 w 3280"/>
              <a:gd name="T29" fmla="*/ 1118661 h 3280"/>
              <a:gd name="T30" fmla="*/ 1206412 w 3280"/>
              <a:gd name="T31" fmla="*/ 1101096 h 3280"/>
              <a:gd name="T32" fmla="*/ 1211349 w 3280"/>
              <a:gd name="T33" fmla="*/ 1012723 h 3280"/>
              <a:gd name="T34" fmla="*/ 1124119 w 3280"/>
              <a:gd name="T35" fmla="*/ 1013821 h 3280"/>
              <a:gd name="T36" fmla="*/ 951304 w 3280"/>
              <a:gd name="T37" fmla="*/ 1046206 h 3280"/>
              <a:gd name="T38" fmla="*/ 1171849 w 3280"/>
              <a:gd name="T39" fmla="*/ 899101 h 3280"/>
              <a:gd name="T40" fmla="*/ 1381969 w 3280"/>
              <a:gd name="T41" fmla="*/ 1044560 h 3280"/>
              <a:gd name="T42" fmla="*/ 1301323 w 3280"/>
              <a:gd name="T43" fmla="*/ 1163671 h 3280"/>
              <a:gd name="T44" fmla="*/ 1395685 w 3280"/>
              <a:gd name="T45" fmla="*/ 1228442 h 3280"/>
              <a:gd name="T46" fmla="*/ 387873 w 3280"/>
              <a:gd name="T47" fmla="*/ 1475996 h 3280"/>
              <a:gd name="T48" fmla="*/ 591959 w 3280"/>
              <a:gd name="T49" fmla="*/ 1198801 h 3280"/>
              <a:gd name="T50" fmla="*/ 699488 w 3280"/>
              <a:gd name="T51" fmla="*/ 1069809 h 3280"/>
              <a:gd name="T52" fmla="*/ 632557 w 3280"/>
              <a:gd name="T53" fmla="*/ 1007234 h 3280"/>
              <a:gd name="T54" fmla="*/ 557396 w 3280"/>
              <a:gd name="T55" fmla="*/ 1078591 h 3280"/>
              <a:gd name="T56" fmla="*/ 433957 w 3280"/>
              <a:gd name="T57" fmla="*/ 976496 h 3280"/>
              <a:gd name="T58" fmla="*/ 628168 w 3280"/>
              <a:gd name="T59" fmla="*/ 899101 h 3280"/>
              <a:gd name="T60" fmla="*/ 830059 w 3280"/>
              <a:gd name="T61" fmla="*/ 976496 h 3280"/>
              <a:gd name="T62" fmla="*/ 826219 w 3280"/>
              <a:gd name="T63" fmla="*/ 1163671 h 3280"/>
              <a:gd name="T64" fmla="*/ 652307 w 3280"/>
              <a:gd name="T65" fmla="*/ 1312972 h 3280"/>
              <a:gd name="T66" fmla="*/ 860782 w 3280"/>
              <a:gd name="T67" fmla="*/ 1347553 h 3280"/>
              <a:gd name="T68" fmla="*/ 0 w 3280"/>
              <a:gd name="T69" fmla="*/ 323852 h 3280"/>
              <a:gd name="T70" fmla="*/ 252364 w 3280"/>
              <a:gd name="T71" fmla="*/ 143812 h 3280"/>
              <a:gd name="T72" fmla="*/ 396102 w 3280"/>
              <a:gd name="T73" fmla="*/ 647704 h 3280"/>
              <a:gd name="T74" fmla="*/ 539840 w 3280"/>
              <a:gd name="T75" fmla="*/ 143812 h 3280"/>
              <a:gd name="T76" fmla="*/ 1259628 w 3280"/>
              <a:gd name="T77" fmla="*/ 503892 h 3280"/>
              <a:gd name="T78" fmla="*/ 1547652 w 3280"/>
              <a:gd name="T79" fmla="*/ 503892 h 3280"/>
              <a:gd name="T80" fmla="*/ 1619521 w 3280"/>
              <a:gd name="T81" fmla="*/ 143812 h 3280"/>
              <a:gd name="T82" fmla="*/ 1799468 w 3280"/>
              <a:gd name="T83" fmla="*/ 720159 h 3280"/>
              <a:gd name="T84" fmla="*/ 0 w 3280"/>
              <a:gd name="T85" fmla="*/ 323852 h 3280"/>
              <a:gd name="T86" fmla="*/ 1295836 w 3280"/>
              <a:gd name="T87" fmla="*/ 467664 h 3280"/>
              <a:gd name="T88" fmla="*/ 1403914 w 3280"/>
              <a:gd name="T89" fmla="*/ 0 h 3280"/>
              <a:gd name="T90" fmla="*/ 1511443 w 3280"/>
              <a:gd name="T91" fmla="*/ 467664 h 3280"/>
              <a:gd name="T92" fmla="*/ 396102 w 3280"/>
              <a:gd name="T93" fmla="*/ 575798 h 3280"/>
              <a:gd name="T94" fmla="*/ 288025 w 3280"/>
              <a:gd name="T95" fmla="*/ 108134 h 3280"/>
              <a:gd name="T96" fmla="*/ 504180 w 3280"/>
              <a:gd name="T97" fmla="*/ 108134 h 3280"/>
              <a:gd name="T98" fmla="*/ 396102 w 3280"/>
              <a:gd name="T99" fmla="*/ 575798 h 328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280" h="3280">
                <a:moveTo>
                  <a:pt x="2952" y="3280"/>
                </a:moveTo>
                <a:cubicBezTo>
                  <a:pt x="328" y="3280"/>
                  <a:pt x="328" y="3280"/>
                  <a:pt x="328" y="3280"/>
                </a:cubicBezTo>
                <a:cubicBezTo>
                  <a:pt x="147" y="3280"/>
                  <a:pt x="0" y="3133"/>
                  <a:pt x="0" y="2952"/>
                </a:cubicBezTo>
                <a:cubicBezTo>
                  <a:pt x="0" y="1443"/>
                  <a:pt x="0" y="1443"/>
                  <a:pt x="0" y="1443"/>
                </a:cubicBezTo>
                <a:cubicBezTo>
                  <a:pt x="203" y="1443"/>
                  <a:pt x="203" y="1443"/>
                  <a:pt x="203" y="1443"/>
                </a:cubicBezTo>
                <a:cubicBezTo>
                  <a:pt x="202" y="2013"/>
                  <a:pt x="197" y="2755"/>
                  <a:pt x="197" y="2755"/>
                </a:cubicBezTo>
                <a:cubicBezTo>
                  <a:pt x="197" y="2936"/>
                  <a:pt x="410" y="3083"/>
                  <a:pt x="591" y="3083"/>
                </a:cubicBezTo>
                <a:cubicBezTo>
                  <a:pt x="2690" y="3083"/>
                  <a:pt x="2690" y="3083"/>
                  <a:pt x="2690" y="3083"/>
                </a:cubicBezTo>
                <a:cubicBezTo>
                  <a:pt x="2871" y="3083"/>
                  <a:pt x="3083" y="2936"/>
                  <a:pt x="3083" y="2755"/>
                </a:cubicBezTo>
                <a:cubicBezTo>
                  <a:pt x="3083" y="2755"/>
                  <a:pt x="3079" y="1996"/>
                  <a:pt x="3078" y="1443"/>
                </a:cubicBezTo>
                <a:cubicBezTo>
                  <a:pt x="3280" y="1443"/>
                  <a:pt x="3280" y="1443"/>
                  <a:pt x="3280" y="1443"/>
                </a:cubicBezTo>
                <a:cubicBezTo>
                  <a:pt x="3280" y="2952"/>
                  <a:pt x="3280" y="2952"/>
                  <a:pt x="3280" y="2952"/>
                </a:cubicBezTo>
                <a:cubicBezTo>
                  <a:pt x="3280" y="3133"/>
                  <a:pt x="3133" y="3280"/>
                  <a:pt x="2952" y="3280"/>
                </a:cubicBezTo>
                <a:close/>
                <a:moveTo>
                  <a:pt x="2544" y="2238"/>
                </a:moveTo>
                <a:cubicBezTo>
                  <a:pt x="2562" y="2272"/>
                  <a:pt x="2572" y="2313"/>
                  <a:pt x="2572" y="2361"/>
                </a:cubicBezTo>
                <a:cubicBezTo>
                  <a:pt x="2572" y="2422"/>
                  <a:pt x="2556" y="2479"/>
                  <a:pt x="2525" y="2534"/>
                </a:cubicBezTo>
                <a:cubicBezTo>
                  <a:pt x="2493" y="2590"/>
                  <a:pt x="2448" y="2632"/>
                  <a:pt x="2389" y="2662"/>
                </a:cubicBezTo>
                <a:cubicBezTo>
                  <a:pt x="2330" y="2692"/>
                  <a:pt x="2252" y="2707"/>
                  <a:pt x="2156" y="2707"/>
                </a:cubicBezTo>
                <a:cubicBezTo>
                  <a:pt x="2062" y="2707"/>
                  <a:pt x="1987" y="2696"/>
                  <a:pt x="1933" y="2674"/>
                </a:cubicBezTo>
                <a:cubicBezTo>
                  <a:pt x="1879" y="2651"/>
                  <a:pt x="1834" y="2619"/>
                  <a:pt x="1799" y="2577"/>
                </a:cubicBezTo>
                <a:cubicBezTo>
                  <a:pt x="1764" y="2534"/>
                  <a:pt x="1738" y="2481"/>
                  <a:pt x="1719" y="2416"/>
                </a:cubicBezTo>
                <a:cubicBezTo>
                  <a:pt x="2006" y="2378"/>
                  <a:pt x="2006" y="2378"/>
                  <a:pt x="2006" y="2378"/>
                </a:cubicBezTo>
                <a:cubicBezTo>
                  <a:pt x="2017" y="2436"/>
                  <a:pt x="2034" y="2476"/>
                  <a:pt x="2058" y="2498"/>
                </a:cubicBezTo>
                <a:cubicBezTo>
                  <a:pt x="2082" y="2521"/>
                  <a:pt x="2112" y="2532"/>
                  <a:pt x="2149" y="2532"/>
                </a:cubicBezTo>
                <a:cubicBezTo>
                  <a:pt x="2187" y="2532"/>
                  <a:pt x="2219" y="2518"/>
                  <a:pt x="2245" y="2490"/>
                </a:cubicBezTo>
                <a:cubicBezTo>
                  <a:pt x="2270" y="2461"/>
                  <a:pt x="2283" y="2424"/>
                  <a:pt x="2283" y="2377"/>
                </a:cubicBezTo>
                <a:cubicBezTo>
                  <a:pt x="2283" y="2329"/>
                  <a:pt x="2271" y="2292"/>
                  <a:pt x="2246" y="2265"/>
                </a:cubicBezTo>
                <a:cubicBezTo>
                  <a:pt x="2221" y="2239"/>
                  <a:pt x="2188" y="2226"/>
                  <a:pt x="2146" y="2226"/>
                </a:cubicBezTo>
                <a:cubicBezTo>
                  <a:pt x="2123" y="2226"/>
                  <a:pt x="2092" y="2232"/>
                  <a:pt x="2053" y="2243"/>
                </a:cubicBezTo>
                <a:cubicBezTo>
                  <a:pt x="2068" y="2038"/>
                  <a:pt x="2068" y="2038"/>
                  <a:pt x="2068" y="2038"/>
                </a:cubicBezTo>
                <a:cubicBezTo>
                  <a:pt x="2084" y="2040"/>
                  <a:pt x="2096" y="2042"/>
                  <a:pt x="2105" y="2042"/>
                </a:cubicBezTo>
                <a:cubicBezTo>
                  <a:pt x="2142" y="2042"/>
                  <a:pt x="2174" y="2030"/>
                  <a:pt x="2199" y="2006"/>
                </a:cubicBezTo>
                <a:cubicBezTo>
                  <a:pt x="2224" y="1982"/>
                  <a:pt x="2237" y="1953"/>
                  <a:pt x="2237" y="1920"/>
                </a:cubicBezTo>
                <a:cubicBezTo>
                  <a:pt x="2237" y="1889"/>
                  <a:pt x="2227" y="1864"/>
                  <a:pt x="2208" y="1845"/>
                </a:cubicBezTo>
                <a:cubicBezTo>
                  <a:pt x="2190" y="1826"/>
                  <a:pt x="2164" y="1817"/>
                  <a:pt x="2131" y="1817"/>
                </a:cubicBezTo>
                <a:cubicBezTo>
                  <a:pt x="2097" y="1817"/>
                  <a:pt x="2070" y="1827"/>
                  <a:pt x="2049" y="1847"/>
                </a:cubicBezTo>
                <a:cubicBezTo>
                  <a:pt x="2027" y="1868"/>
                  <a:pt x="2013" y="1904"/>
                  <a:pt x="2006" y="1955"/>
                </a:cubicBezTo>
                <a:cubicBezTo>
                  <a:pt x="1734" y="1906"/>
                  <a:pt x="1734" y="1906"/>
                  <a:pt x="1734" y="1906"/>
                </a:cubicBezTo>
                <a:cubicBezTo>
                  <a:pt x="1757" y="1820"/>
                  <a:pt x="1800" y="1753"/>
                  <a:pt x="1864" y="1708"/>
                </a:cubicBezTo>
                <a:cubicBezTo>
                  <a:pt x="1928" y="1662"/>
                  <a:pt x="2019" y="1638"/>
                  <a:pt x="2136" y="1638"/>
                </a:cubicBezTo>
                <a:cubicBezTo>
                  <a:pt x="2271" y="1638"/>
                  <a:pt x="2369" y="1664"/>
                  <a:pt x="2429" y="1714"/>
                </a:cubicBezTo>
                <a:cubicBezTo>
                  <a:pt x="2489" y="1764"/>
                  <a:pt x="2519" y="1827"/>
                  <a:pt x="2519" y="1903"/>
                </a:cubicBezTo>
                <a:cubicBezTo>
                  <a:pt x="2519" y="1948"/>
                  <a:pt x="2507" y="1989"/>
                  <a:pt x="2483" y="2025"/>
                </a:cubicBezTo>
                <a:cubicBezTo>
                  <a:pt x="2458" y="2061"/>
                  <a:pt x="2421" y="2092"/>
                  <a:pt x="2372" y="2120"/>
                </a:cubicBezTo>
                <a:cubicBezTo>
                  <a:pt x="2412" y="2130"/>
                  <a:pt x="2442" y="2141"/>
                  <a:pt x="2464" y="2154"/>
                </a:cubicBezTo>
                <a:cubicBezTo>
                  <a:pt x="2498" y="2175"/>
                  <a:pt x="2524" y="2203"/>
                  <a:pt x="2544" y="2238"/>
                </a:cubicBezTo>
                <a:close/>
                <a:moveTo>
                  <a:pt x="1569" y="2689"/>
                </a:moveTo>
                <a:cubicBezTo>
                  <a:pt x="707" y="2689"/>
                  <a:pt x="707" y="2689"/>
                  <a:pt x="707" y="2689"/>
                </a:cubicBezTo>
                <a:cubicBezTo>
                  <a:pt x="717" y="2604"/>
                  <a:pt x="747" y="2524"/>
                  <a:pt x="797" y="2449"/>
                </a:cubicBezTo>
                <a:cubicBezTo>
                  <a:pt x="847" y="2374"/>
                  <a:pt x="941" y="2286"/>
                  <a:pt x="1079" y="2184"/>
                </a:cubicBezTo>
                <a:cubicBezTo>
                  <a:pt x="1163" y="2121"/>
                  <a:pt x="1217" y="2074"/>
                  <a:pt x="1240" y="2042"/>
                </a:cubicBezTo>
                <a:cubicBezTo>
                  <a:pt x="1264" y="2009"/>
                  <a:pt x="1275" y="1978"/>
                  <a:pt x="1275" y="1949"/>
                </a:cubicBezTo>
                <a:cubicBezTo>
                  <a:pt x="1275" y="1918"/>
                  <a:pt x="1264" y="1891"/>
                  <a:pt x="1241" y="1869"/>
                </a:cubicBezTo>
                <a:cubicBezTo>
                  <a:pt x="1217" y="1846"/>
                  <a:pt x="1188" y="1835"/>
                  <a:pt x="1153" y="1835"/>
                </a:cubicBezTo>
                <a:cubicBezTo>
                  <a:pt x="1116" y="1835"/>
                  <a:pt x="1086" y="1847"/>
                  <a:pt x="1063" y="1869"/>
                </a:cubicBezTo>
                <a:cubicBezTo>
                  <a:pt x="1040" y="1893"/>
                  <a:pt x="1024" y="1907"/>
                  <a:pt x="1016" y="1965"/>
                </a:cubicBezTo>
                <a:cubicBezTo>
                  <a:pt x="729" y="1968"/>
                  <a:pt x="729" y="1968"/>
                  <a:pt x="729" y="1968"/>
                </a:cubicBezTo>
                <a:cubicBezTo>
                  <a:pt x="740" y="1887"/>
                  <a:pt x="761" y="1824"/>
                  <a:pt x="791" y="1779"/>
                </a:cubicBezTo>
                <a:cubicBezTo>
                  <a:pt x="821" y="1734"/>
                  <a:pt x="863" y="1699"/>
                  <a:pt x="918" y="1675"/>
                </a:cubicBezTo>
                <a:cubicBezTo>
                  <a:pt x="972" y="1651"/>
                  <a:pt x="1048" y="1638"/>
                  <a:pt x="1145" y="1638"/>
                </a:cubicBezTo>
                <a:cubicBezTo>
                  <a:pt x="1246" y="1638"/>
                  <a:pt x="1325" y="1650"/>
                  <a:pt x="1381" y="1673"/>
                </a:cubicBezTo>
                <a:cubicBezTo>
                  <a:pt x="1437" y="1696"/>
                  <a:pt x="1481" y="1731"/>
                  <a:pt x="1513" y="1779"/>
                </a:cubicBezTo>
                <a:cubicBezTo>
                  <a:pt x="1545" y="1827"/>
                  <a:pt x="1561" y="1880"/>
                  <a:pt x="1561" y="1939"/>
                </a:cubicBezTo>
                <a:cubicBezTo>
                  <a:pt x="1561" y="2002"/>
                  <a:pt x="1543" y="2062"/>
                  <a:pt x="1506" y="2120"/>
                </a:cubicBezTo>
                <a:cubicBezTo>
                  <a:pt x="1469" y="2177"/>
                  <a:pt x="1402" y="2240"/>
                  <a:pt x="1305" y="2309"/>
                </a:cubicBezTo>
                <a:cubicBezTo>
                  <a:pt x="1247" y="2348"/>
                  <a:pt x="1209" y="2376"/>
                  <a:pt x="1189" y="2392"/>
                </a:cubicBezTo>
                <a:cubicBezTo>
                  <a:pt x="1170" y="2408"/>
                  <a:pt x="1147" y="2429"/>
                  <a:pt x="1120" y="2455"/>
                </a:cubicBezTo>
                <a:cubicBezTo>
                  <a:pt x="1569" y="2455"/>
                  <a:pt x="1569" y="2455"/>
                  <a:pt x="1569" y="2455"/>
                </a:cubicBezTo>
                <a:lnTo>
                  <a:pt x="1569" y="2689"/>
                </a:lnTo>
                <a:close/>
                <a:moveTo>
                  <a:pt x="0" y="590"/>
                </a:moveTo>
                <a:cubicBezTo>
                  <a:pt x="0" y="409"/>
                  <a:pt x="147" y="262"/>
                  <a:pt x="328" y="262"/>
                </a:cubicBezTo>
                <a:cubicBezTo>
                  <a:pt x="460" y="262"/>
                  <a:pt x="460" y="262"/>
                  <a:pt x="460" y="262"/>
                </a:cubicBezTo>
                <a:cubicBezTo>
                  <a:pt x="460" y="918"/>
                  <a:pt x="460" y="918"/>
                  <a:pt x="460" y="918"/>
                </a:cubicBezTo>
                <a:cubicBezTo>
                  <a:pt x="460" y="1063"/>
                  <a:pt x="577" y="1180"/>
                  <a:pt x="722" y="1180"/>
                </a:cubicBezTo>
                <a:cubicBezTo>
                  <a:pt x="867" y="1180"/>
                  <a:pt x="984" y="1063"/>
                  <a:pt x="984" y="918"/>
                </a:cubicBezTo>
                <a:cubicBezTo>
                  <a:pt x="984" y="262"/>
                  <a:pt x="984" y="262"/>
                  <a:pt x="984" y="262"/>
                </a:cubicBezTo>
                <a:cubicBezTo>
                  <a:pt x="2296" y="262"/>
                  <a:pt x="2296" y="262"/>
                  <a:pt x="2296" y="262"/>
                </a:cubicBezTo>
                <a:cubicBezTo>
                  <a:pt x="2296" y="918"/>
                  <a:pt x="2296" y="918"/>
                  <a:pt x="2296" y="918"/>
                </a:cubicBezTo>
                <a:cubicBezTo>
                  <a:pt x="2296" y="1063"/>
                  <a:pt x="2414" y="1180"/>
                  <a:pt x="2559" y="1180"/>
                </a:cubicBezTo>
                <a:cubicBezTo>
                  <a:pt x="2703" y="1180"/>
                  <a:pt x="2821" y="1063"/>
                  <a:pt x="2821" y="918"/>
                </a:cubicBezTo>
                <a:cubicBezTo>
                  <a:pt x="2821" y="262"/>
                  <a:pt x="2821" y="262"/>
                  <a:pt x="2821" y="262"/>
                </a:cubicBezTo>
                <a:cubicBezTo>
                  <a:pt x="2952" y="262"/>
                  <a:pt x="2952" y="262"/>
                  <a:pt x="2952" y="262"/>
                </a:cubicBezTo>
                <a:cubicBezTo>
                  <a:pt x="3133" y="262"/>
                  <a:pt x="3280" y="409"/>
                  <a:pt x="3280" y="590"/>
                </a:cubicBezTo>
                <a:cubicBezTo>
                  <a:pt x="3280" y="1312"/>
                  <a:pt x="3280" y="1312"/>
                  <a:pt x="3280" y="1312"/>
                </a:cubicBezTo>
                <a:cubicBezTo>
                  <a:pt x="1876" y="1312"/>
                  <a:pt x="1575" y="1312"/>
                  <a:pt x="0" y="1312"/>
                </a:cubicBezTo>
                <a:lnTo>
                  <a:pt x="0" y="590"/>
                </a:lnTo>
                <a:close/>
                <a:moveTo>
                  <a:pt x="2559" y="1049"/>
                </a:moveTo>
                <a:cubicBezTo>
                  <a:pt x="2450" y="1049"/>
                  <a:pt x="2362" y="961"/>
                  <a:pt x="2362" y="852"/>
                </a:cubicBezTo>
                <a:cubicBezTo>
                  <a:pt x="2362" y="197"/>
                  <a:pt x="2362" y="197"/>
                  <a:pt x="2362" y="197"/>
                </a:cubicBezTo>
                <a:cubicBezTo>
                  <a:pt x="2362" y="88"/>
                  <a:pt x="2450" y="0"/>
                  <a:pt x="2559" y="0"/>
                </a:cubicBezTo>
                <a:cubicBezTo>
                  <a:pt x="2667" y="0"/>
                  <a:pt x="2755" y="88"/>
                  <a:pt x="2755" y="197"/>
                </a:cubicBezTo>
                <a:cubicBezTo>
                  <a:pt x="2755" y="852"/>
                  <a:pt x="2755" y="852"/>
                  <a:pt x="2755" y="852"/>
                </a:cubicBezTo>
                <a:cubicBezTo>
                  <a:pt x="2755" y="961"/>
                  <a:pt x="2667" y="1049"/>
                  <a:pt x="2559" y="1049"/>
                </a:cubicBezTo>
                <a:close/>
                <a:moveTo>
                  <a:pt x="722" y="1049"/>
                </a:moveTo>
                <a:cubicBezTo>
                  <a:pt x="613" y="1049"/>
                  <a:pt x="525" y="961"/>
                  <a:pt x="525" y="852"/>
                </a:cubicBezTo>
                <a:cubicBezTo>
                  <a:pt x="525" y="197"/>
                  <a:pt x="525" y="197"/>
                  <a:pt x="525" y="197"/>
                </a:cubicBezTo>
                <a:cubicBezTo>
                  <a:pt x="525" y="88"/>
                  <a:pt x="613" y="0"/>
                  <a:pt x="722" y="0"/>
                </a:cubicBezTo>
                <a:cubicBezTo>
                  <a:pt x="831" y="0"/>
                  <a:pt x="919" y="88"/>
                  <a:pt x="919" y="197"/>
                </a:cubicBezTo>
                <a:cubicBezTo>
                  <a:pt x="919" y="852"/>
                  <a:pt x="919" y="852"/>
                  <a:pt x="919" y="852"/>
                </a:cubicBezTo>
                <a:cubicBezTo>
                  <a:pt x="919" y="961"/>
                  <a:pt x="831" y="1049"/>
                  <a:pt x="722" y="10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08085" y="5354320"/>
            <a:ext cx="2209165" cy="3200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Presenter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Fehintolu Samuel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63655" y="5354955"/>
            <a:ext cx="1378585" cy="3200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.4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/>
      <p:bldP spid="18" grpId="0" animBg="1"/>
      <p:bldP spid="19" grpId="0" bldLvl="0" animBg="1"/>
      <p:bldP spid="20" grpId="0" bldLvl="0" animBg="1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r="28158"/>
          <a:stretch>
            <a:fillRect/>
          </a:stretch>
        </p:blipFill>
        <p:spPr>
          <a:xfrm>
            <a:off x="7463589" y="-6551"/>
            <a:ext cx="4728411" cy="6864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879600"/>
            <a:ext cx="6095365" cy="3546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095" y="2054225"/>
            <a:ext cx="5637530" cy="7962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TB Cases and Deaths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095" y="2969895"/>
            <a:ext cx="546163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 sz="1800"/>
            </a:pP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TB-related deaths show a gradual </a:t>
            </a: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increase</a:t>
            </a: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from 2000 to 2020, while incidence rates remain high. This </a:t>
            </a: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</a:t>
            </a: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vergence implies </a:t>
            </a: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less </a:t>
            </a: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success in treatment, </a:t>
            </a: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and</a:t>
            </a: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persistent challenges in prevention and early detection.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5761" y="4657060"/>
            <a:ext cx="4877077" cy="386578"/>
            <a:chOff x="885761" y="4657060"/>
            <a:chExt cx="4877077" cy="386578"/>
          </a:xfrm>
        </p:grpSpPr>
        <p:sp>
          <p:nvSpPr>
            <p:cNvPr id="10" name="KSO_Shape"/>
            <p:cNvSpPr/>
            <p:nvPr/>
          </p:nvSpPr>
          <p:spPr bwMode="auto">
            <a:xfrm>
              <a:off x="2382832" y="4657060"/>
              <a:ext cx="387223" cy="386578"/>
            </a:xfrm>
            <a:custGeom>
              <a:avLst/>
              <a:gdLst>
                <a:gd name="T0" fmla="*/ 346433 w 5026"/>
                <a:gd name="T1" fmla="*/ 0 h 5027"/>
                <a:gd name="T2" fmla="*/ 293748 w 5026"/>
                <a:gd name="T3" fmla="*/ 4164 h 5027"/>
                <a:gd name="T4" fmla="*/ 243337 w 5026"/>
                <a:gd name="T5" fmla="*/ 15897 h 5027"/>
                <a:gd name="T6" fmla="*/ 196337 w 5026"/>
                <a:gd name="T7" fmla="*/ 34065 h 5027"/>
                <a:gd name="T8" fmla="*/ 153128 w 5026"/>
                <a:gd name="T9" fmla="*/ 59046 h 5027"/>
                <a:gd name="T10" fmla="*/ 113709 w 5026"/>
                <a:gd name="T11" fmla="*/ 90083 h 5027"/>
                <a:gd name="T12" fmla="*/ 79217 w 5026"/>
                <a:gd name="T13" fmla="*/ 126041 h 5027"/>
                <a:gd name="T14" fmla="*/ 50411 w 5026"/>
                <a:gd name="T15" fmla="*/ 166541 h 5027"/>
                <a:gd name="T16" fmla="*/ 27290 w 5026"/>
                <a:gd name="T17" fmla="*/ 211204 h 5027"/>
                <a:gd name="T18" fmla="*/ 10992 w 5026"/>
                <a:gd name="T19" fmla="*/ 259652 h 5027"/>
                <a:gd name="T20" fmla="*/ 1895 w 5026"/>
                <a:gd name="T21" fmla="*/ 310750 h 5027"/>
                <a:gd name="T22" fmla="*/ 0 w 5026"/>
                <a:gd name="T23" fmla="*/ 1556777 h 5027"/>
                <a:gd name="T24" fmla="*/ 1895 w 5026"/>
                <a:gd name="T25" fmla="*/ 1591978 h 5027"/>
                <a:gd name="T26" fmla="*/ 10992 w 5026"/>
                <a:gd name="T27" fmla="*/ 1643076 h 5027"/>
                <a:gd name="T28" fmla="*/ 27290 w 5026"/>
                <a:gd name="T29" fmla="*/ 1691524 h 5027"/>
                <a:gd name="T30" fmla="*/ 50411 w 5026"/>
                <a:gd name="T31" fmla="*/ 1736566 h 5027"/>
                <a:gd name="T32" fmla="*/ 79217 w 5026"/>
                <a:gd name="T33" fmla="*/ 1777065 h 5027"/>
                <a:gd name="T34" fmla="*/ 113709 w 5026"/>
                <a:gd name="T35" fmla="*/ 1812645 h 5027"/>
                <a:gd name="T36" fmla="*/ 153128 w 5026"/>
                <a:gd name="T37" fmla="*/ 1843682 h 5027"/>
                <a:gd name="T38" fmla="*/ 196337 w 5026"/>
                <a:gd name="T39" fmla="*/ 1868663 h 5027"/>
                <a:gd name="T40" fmla="*/ 243337 w 5026"/>
                <a:gd name="T41" fmla="*/ 1887209 h 5027"/>
                <a:gd name="T42" fmla="*/ 293748 w 5026"/>
                <a:gd name="T43" fmla="*/ 1898564 h 5027"/>
                <a:gd name="T44" fmla="*/ 346433 w 5026"/>
                <a:gd name="T45" fmla="*/ 1902728 h 5027"/>
                <a:gd name="T46" fmla="*/ 1576761 w 5026"/>
                <a:gd name="T47" fmla="*/ 1901971 h 5027"/>
                <a:gd name="T48" fmla="*/ 1628688 w 5026"/>
                <a:gd name="T49" fmla="*/ 1895536 h 5027"/>
                <a:gd name="T50" fmla="*/ 1677962 w 5026"/>
                <a:gd name="T51" fmla="*/ 1881532 h 5027"/>
                <a:gd name="T52" fmla="*/ 1723824 w 5026"/>
                <a:gd name="T53" fmla="*/ 1861093 h 5027"/>
                <a:gd name="T54" fmla="*/ 1766275 w 5026"/>
                <a:gd name="T55" fmla="*/ 1834219 h 5027"/>
                <a:gd name="T56" fmla="*/ 1803799 w 5026"/>
                <a:gd name="T57" fmla="*/ 1801290 h 5027"/>
                <a:gd name="T58" fmla="*/ 1836396 w 5026"/>
                <a:gd name="T59" fmla="*/ 1763818 h 5027"/>
                <a:gd name="T60" fmla="*/ 1863686 w 5026"/>
                <a:gd name="T61" fmla="*/ 1721426 h 5027"/>
                <a:gd name="T62" fmla="*/ 1884153 w 5026"/>
                <a:gd name="T63" fmla="*/ 1675627 h 5027"/>
                <a:gd name="T64" fmla="*/ 1898177 w 5026"/>
                <a:gd name="T65" fmla="*/ 1626422 h 5027"/>
                <a:gd name="T66" fmla="*/ 1904621 w 5026"/>
                <a:gd name="T67" fmla="*/ 1574567 h 5027"/>
                <a:gd name="T68" fmla="*/ 1905000 w 5026"/>
                <a:gd name="T69" fmla="*/ 345951 h 5027"/>
                <a:gd name="T70" fmla="*/ 1901210 w 5026"/>
                <a:gd name="T71" fmla="*/ 293339 h 5027"/>
                <a:gd name="T72" fmla="*/ 1889839 w 5026"/>
                <a:gd name="T73" fmla="*/ 242998 h 5027"/>
                <a:gd name="T74" fmla="*/ 1870887 w 5026"/>
                <a:gd name="T75" fmla="*/ 196064 h 5027"/>
                <a:gd name="T76" fmla="*/ 1846250 w 5026"/>
                <a:gd name="T77" fmla="*/ 152915 h 5027"/>
                <a:gd name="T78" fmla="*/ 1815170 w 5026"/>
                <a:gd name="T79" fmla="*/ 113551 h 5027"/>
                <a:gd name="T80" fmla="*/ 1779162 w 5026"/>
                <a:gd name="T81" fmla="*/ 79107 h 5027"/>
                <a:gd name="T82" fmla="*/ 1738606 w 5026"/>
                <a:gd name="T83" fmla="*/ 50341 h 5027"/>
                <a:gd name="T84" fmla="*/ 1693881 w 5026"/>
                <a:gd name="T85" fmla="*/ 27252 h 5027"/>
                <a:gd name="T86" fmla="*/ 1645744 w 5026"/>
                <a:gd name="T87" fmla="*/ 10977 h 5027"/>
                <a:gd name="T88" fmla="*/ 1594196 w 5026"/>
                <a:gd name="T89" fmla="*/ 1893 h 5027"/>
                <a:gd name="T90" fmla="*/ 1559326 w 5026"/>
                <a:gd name="T91" fmla="*/ 1124529 h 5027"/>
                <a:gd name="T92" fmla="*/ 779663 w 5026"/>
                <a:gd name="T93" fmla="*/ 1557156 h 5027"/>
                <a:gd name="T94" fmla="*/ 346433 w 5026"/>
                <a:gd name="T95" fmla="*/ 778578 h 5027"/>
                <a:gd name="T96" fmla="*/ 1126095 w 5026"/>
                <a:gd name="T97" fmla="*/ 345951 h 5027"/>
                <a:gd name="T98" fmla="*/ 1559326 w 5026"/>
                <a:gd name="T99" fmla="*/ 1124529 h 50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026" h="5027">
                  <a:moveTo>
                    <a:pt x="4113" y="0"/>
                  </a:moveTo>
                  <a:lnTo>
                    <a:pt x="914" y="0"/>
                  </a:lnTo>
                  <a:lnTo>
                    <a:pt x="867" y="1"/>
                  </a:lnTo>
                  <a:lnTo>
                    <a:pt x="821" y="5"/>
                  </a:lnTo>
                  <a:lnTo>
                    <a:pt x="775" y="11"/>
                  </a:lnTo>
                  <a:lnTo>
                    <a:pt x="730" y="19"/>
                  </a:lnTo>
                  <a:lnTo>
                    <a:pt x="686" y="29"/>
                  </a:lnTo>
                  <a:lnTo>
                    <a:pt x="642" y="42"/>
                  </a:lnTo>
                  <a:lnTo>
                    <a:pt x="599" y="56"/>
                  </a:lnTo>
                  <a:lnTo>
                    <a:pt x="558" y="72"/>
                  </a:lnTo>
                  <a:lnTo>
                    <a:pt x="518" y="90"/>
                  </a:lnTo>
                  <a:lnTo>
                    <a:pt x="478" y="111"/>
                  </a:lnTo>
                  <a:lnTo>
                    <a:pt x="440" y="133"/>
                  </a:lnTo>
                  <a:lnTo>
                    <a:pt x="404" y="156"/>
                  </a:lnTo>
                  <a:lnTo>
                    <a:pt x="368" y="182"/>
                  </a:lnTo>
                  <a:lnTo>
                    <a:pt x="333" y="209"/>
                  </a:lnTo>
                  <a:lnTo>
                    <a:pt x="300" y="238"/>
                  </a:lnTo>
                  <a:lnTo>
                    <a:pt x="268" y="268"/>
                  </a:lnTo>
                  <a:lnTo>
                    <a:pt x="238" y="300"/>
                  </a:lnTo>
                  <a:lnTo>
                    <a:pt x="209" y="333"/>
                  </a:lnTo>
                  <a:lnTo>
                    <a:pt x="181" y="368"/>
                  </a:lnTo>
                  <a:lnTo>
                    <a:pt x="156" y="404"/>
                  </a:lnTo>
                  <a:lnTo>
                    <a:pt x="133" y="440"/>
                  </a:lnTo>
                  <a:lnTo>
                    <a:pt x="111" y="478"/>
                  </a:lnTo>
                  <a:lnTo>
                    <a:pt x="90" y="518"/>
                  </a:lnTo>
                  <a:lnTo>
                    <a:pt x="72" y="558"/>
                  </a:lnTo>
                  <a:lnTo>
                    <a:pt x="56" y="599"/>
                  </a:lnTo>
                  <a:lnTo>
                    <a:pt x="42" y="642"/>
                  </a:lnTo>
                  <a:lnTo>
                    <a:pt x="29" y="686"/>
                  </a:lnTo>
                  <a:lnTo>
                    <a:pt x="19" y="730"/>
                  </a:lnTo>
                  <a:lnTo>
                    <a:pt x="11" y="775"/>
                  </a:lnTo>
                  <a:lnTo>
                    <a:pt x="5" y="821"/>
                  </a:lnTo>
                  <a:lnTo>
                    <a:pt x="1" y="867"/>
                  </a:lnTo>
                  <a:lnTo>
                    <a:pt x="0" y="914"/>
                  </a:lnTo>
                  <a:lnTo>
                    <a:pt x="0" y="4113"/>
                  </a:lnTo>
                  <a:lnTo>
                    <a:pt x="1" y="4160"/>
                  </a:lnTo>
                  <a:lnTo>
                    <a:pt x="5" y="4206"/>
                  </a:lnTo>
                  <a:lnTo>
                    <a:pt x="11" y="4252"/>
                  </a:lnTo>
                  <a:lnTo>
                    <a:pt x="19" y="4297"/>
                  </a:lnTo>
                  <a:lnTo>
                    <a:pt x="29" y="4341"/>
                  </a:lnTo>
                  <a:lnTo>
                    <a:pt x="42" y="4385"/>
                  </a:lnTo>
                  <a:lnTo>
                    <a:pt x="56" y="4427"/>
                  </a:lnTo>
                  <a:lnTo>
                    <a:pt x="72" y="4469"/>
                  </a:lnTo>
                  <a:lnTo>
                    <a:pt x="90" y="4509"/>
                  </a:lnTo>
                  <a:lnTo>
                    <a:pt x="111" y="4548"/>
                  </a:lnTo>
                  <a:lnTo>
                    <a:pt x="133" y="4588"/>
                  </a:lnTo>
                  <a:lnTo>
                    <a:pt x="156" y="4624"/>
                  </a:lnTo>
                  <a:lnTo>
                    <a:pt x="181" y="4660"/>
                  </a:lnTo>
                  <a:lnTo>
                    <a:pt x="209" y="4695"/>
                  </a:lnTo>
                  <a:lnTo>
                    <a:pt x="238" y="4728"/>
                  </a:lnTo>
                  <a:lnTo>
                    <a:pt x="268" y="4759"/>
                  </a:lnTo>
                  <a:lnTo>
                    <a:pt x="300" y="4789"/>
                  </a:lnTo>
                  <a:lnTo>
                    <a:pt x="333" y="4818"/>
                  </a:lnTo>
                  <a:lnTo>
                    <a:pt x="368" y="4846"/>
                  </a:lnTo>
                  <a:lnTo>
                    <a:pt x="404" y="4871"/>
                  </a:lnTo>
                  <a:lnTo>
                    <a:pt x="440" y="4895"/>
                  </a:lnTo>
                  <a:lnTo>
                    <a:pt x="478" y="4917"/>
                  </a:lnTo>
                  <a:lnTo>
                    <a:pt x="518" y="4937"/>
                  </a:lnTo>
                  <a:lnTo>
                    <a:pt x="558" y="4955"/>
                  </a:lnTo>
                  <a:lnTo>
                    <a:pt x="599" y="4971"/>
                  </a:lnTo>
                  <a:lnTo>
                    <a:pt x="642" y="4986"/>
                  </a:lnTo>
                  <a:lnTo>
                    <a:pt x="686" y="4999"/>
                  </a:lnTo>
                  <a:lnTo>
                    <a:pt x="730" y="5008"/>
                  </a:lnTo>
                  <a:lnTo>
                    <a:pt x="775" y="5016"/>
                  </a:lnTo>
                  <a:lnTo>
                    <a:pt x="821" y="5022"/>
                  </a:lnTo>
                  <a:lnTo>
                    <a:pt x="867" y="5025"/>
                  </a:lnTo>
                  <a:lnTo>
                    <a:pt x="914" y="5027"/>
                  </a:lnTo>
                  <a:lnTo>
                    <a:pt x="4113" y="5027"/>
                  </a:lnTo>
                  <a:lnTo>
                    <a:pt x="4160" y="5025"/>
                  </a:lnTo>
                  <a:lnTo>
                    <a:pt x="4206" y="5022"/>
                  </a:lnTo>
                  <a:lnTo>
                    <a:pt x="4252" y="5016"/>
                  </a:lnTo>
                  <a:lnTo>
                    <a:pt x="4297" y="5008"/>
                  </a:lnTo>
                  <a:lnTo>
                    <a:pt x="4342" y="4999"/>
                  </a:lnTo>
                  <a:lnTo>
                    <a:pt x="4384" y="4986"/>
                  </a:lnTo>
                  <a:lnTo>
                    <a:pt x="4427" y="4971"/>
                  </a:lnTo>
                  <a:lnTo>
                    <a:pt x="4469" y="4955"/>
                  </a:lnTo>
                  <a:lnTo>
                    <a:pt x="4509" y="4937"/>
                  </a:lnTo>
                  <a:lnTo>
                    <a:pt x="4548" y="4917"/>
                  </a:lnTo>
                  <a:lnTo>
                    <a:pt x="4587" y="4895"/>
                  </a:lnTo>
                  <a:lnTo>
                    <a:pt x="4624" y="4871"/>
                  </a:lnTo>
                  <a:lnTo>
                    <a:pt x="4660" y="4846"/>
                  </a:lnTo>
                  <a:lnTo>
                    <a:pt x="4694" y="4818"/>
                  </a:lnTo>
                  <a:lnTo>
                    <a:pt x="4728" y="4789"/>
                  </a:lnTo>
                  <a:lnTo>
                    <a:pt x="4759" y="4759"/>
                  </a:lnTo>
                  <a:lnTo>
                    <a:pt x="4789" y="4728"/>
                  </a:lnTo>
                  <a:lnTo>
                    <a:pt x="4818" y="4695"/>
                  </a:lnTo>
                  <a:lnTo>
                    <a:pt x="4845" y="4660"/>
                  </a:lnTo>
                  <a:lnTo>
                    <a:pt x="4871" y="4624"/>
                  </a:lnTo>
                  <a:lnTo>
                    <a:pt x="4895" y="4588"/>
                  </a:lnTo>
                  <a:lnTo>
                    <a:pt x="4917" y="4548"/>
                  </a:lnTo>
                  <a:lnTo>
                    <a:pt x="4936" y="4509"/>
                  </a:lnTo>
                  <a:lnTo>
                    <a:pt x="4955" y="4469"/>
                  </a:lnTo>
                  <a:lnTo>
                    <a:pt x="4971" y="4427"/>
                  </a:lnTo>
                  <a:lnTo>
                    <a:pt x="4986" y="4385"/>
                  </a:lnTo>
                  <a:lnTo>
                    <a:pt x="4997" y="4341"/>
                  </a:lnTo>
                  <a:lnTo>
                    <a:pt x="5008" y="4297"/>
                  </a:lnTo>
                  <a:lnTo>
                    <a:pt x="5016" y="4252"/>
                  </a:lnTo>
                  <a:lnTo>
                    <a:pt x="5022" y="4206"/>
                  </a:lnTo>
                  <a:lnTo>
                    <a:pt x="5025" y="4160"/>
                  </a:lnTo>
                  <a:lnTo>
                    <a:pt x="5026" y="4113"/>
                  </a:lnTo>
                  <a:lnTo>
                    <a:pt x="5026" y="914"/>
                  </a:lnTo>
                  <a:lnTo>
                    <a:pt x="5025" y="867"/>
                  </a:lnTo>
                  <a:lnTo>
                    <a:pt x="5022" y="821"/>
                  </a:lnTo>
                  <a:lnTo>
                    <a:pt x="5016" y="775"/>
                  </a:lnTo>
                  <a:lnTo>
                    <a:pt x="5008" y="730"/>
                  </a:lnTo>
                  <a:lnTo>
                    <a:pt x="4997" y="686"/>
                  </a:lnTo>
                  <a:lnTo>
                    <a:pt x="4986" y="642"/>
                  </a:lnTo>
                  <a:lnTo>
                    <a:pt x="4971" y="599"/>
                  </a:lnTo>
                  <a:lnTo>
                    <a:pt x="4955" y="558"/>
                  </a:lnTo>
                  <a:lnTo>
                    <a:pt x="4936" y="518"/>
                  </a:lnTo>
                  <a:lnTo>
                    <a:pt x="4917" y="478"/>
                  </a:lnTo>
                  <a:lnTo>
                    <a:pt x="4895" y="440"/>
                  </a:lnTo>
                  <a:lnTo>
                    <a:pt x="4871" y="404"/>
                  </a:lnTo>
                  <a:lnTo>
                    <a:pt x="4845" y="368"/>
                  </a:lnTo>
                  <a:lnTo>
                    <a:pt x="4818" y="333"/>
                  </a:lnTo>
                  <a:lnTo>
                    <a:pt x="4789" y="300"/>
                  </a:lnTo>
                  <a:lnTo>
                    <a:pt x="4759" y="268"/>
                  </a:lnTo>
                  <a:lnTo>
                    <a:pt x="4728" y="238"/>
                  </a:lnTo>
                  <a:lnTo>
                    <a:pt x="4694" y="209"/>
                  </a:lnTo>
                  <a:lnTo>
                    <a:pt x="4660" y="182"/>
                  </a:lnTo>
                  <a:lnTo>
                    <a:pt x="4624" y="156"/>
                  </a:lnTo>
                  <a:lnTo>
                    <a:pt x="4587" y="133"/>
                  </a:lnTo>
                  <a:lnTo>
                    <a:pt x="4548" y="111"/>
                  </a:lnTo>
                  <a:lnTo>
                    <a:pt x="4509" y="90"/>
                  </a:lnTo>
                  <a:lnTo>
                    <a:pt x="4469" y="72"/>
                  </a:lnTo>
                  <a:lnTo>
                    <a:pt x="4427" y="56"/>
                  </a:lnTo>
                  <a:lnTo>
                    <a:pt x="4384" y="42"/>
                  </a:lnTo>
                  <a:lnTo>
                    <a:pt x="4342" y="29"/>
                  </a:lnTo>
                  <a:lnTo>
                    <a:pt x="4297" y="19"/>
                  </a:lnTo>
                  <a:lnTo>
                    <a:pt x="4252" y="11"/>
                  </a:lnTo>
                  <a:lnTo>
                    <a:pt x="4206" y="5"/>
                  </a:lnTo>
                  <a:lnTo>
                    <a:pt x="4160" y="1"/>
                  </a:lnTo>
                  <a:lnTo>
                    <a:pt x="4113" y="0"/>
                  </a:lnTo>
                  <a:close/>
                  <a:moveTo>
                    <a:pt x="4114" y="2971"/>
                  </a:moveTo>
                  <a:lnTo>
                    <a:pt x="2971" y="2971"/>
                  </a:lnTo>
                  <a:lnTo>
                    <a:pt x="2971" y="4114"/>
                  </a:lnTo>
                  <a:lnTo>
                    <a:pt x="2057" y="4114"/>
                  </a:lnTo>
                  <a:lnTo>
                    <a:pt x="2057" y="2971"/>
                  </a:lnTo>
                  <a:lnTo>
                    <a:pt x="914" y="2971"/>
                  </a:lnTo>
                  <a:lnTo>
                    <a:pt x="914" y="2057"/>
                  </a:lnTo>
                  <a:lnTo>
                    <a:pt x="2057" y="2057"/>
                  </a:lnTo>
                  <a:lnTo>
                    <a:pt x="2057" y="914"/>
                  </a:lnTo>
                  <a:lnTo>
                    <a:pt x="2971" y="914"/>
                  </a:lnTo>
                  <a:lnTo>
                    <a:pt x="2971" y="2057"/>
                  </a:lnTo>
                  <a:lnTo>
                    <a:pt x="4114" y="2057"/>
                  </a:lnTo>
                  <a:lnTo>
                    <a:pt x="4114" y="2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885761" y="4674370"/>
              <a:ext cx="350437" cy="365926"/>
            </a:xfrm>
            <a:custGeom>
              <a:avLst/>
              <a:gdLst>
                <a:gd name="T0" fmla="*/ 1162982 w 3584"/>
                <a:gd name="T1" fmla="*/ 601256 h 3740"/>
                <a:gd name="T2" fmla="*/ 1162982 w 3584"/>
                <a:gd name="T3" fmla="*/ 187261 h 3740"/>
                <a:gd name="T4" fmla="*/ 1181274 w 3584"/>
                <a:gd name="T5" fmla="*/ 187261 h 3740"/>
                <a:gd name="T6" fmla="*/ 1275140 w 3584"/>
                <a:gd name="T7" fmla="*/ 93871 h 3740"/>
                <a:gd name="T8" fmla="*/ 1181274 w 3584"/>
                <a:gd name="T9" fmla="*/ 0 h 3740"/>
                <a:gd name="T10" fmla="*/ 706165 w 3584"/>
                <a:gd name="T11" fmla="*/ 0 h 3740"/>
                <a:gd name="T12" fmla="*/ 612780 w 3584"/>
                <a:gd name="T13" fmla="*/ 93871 h 3740"/>
                <a:gd name="T14" fmla="*/ 706165 w 3584"/>
                <a:gd name="T15" fmla="*/ 187261 h 3740"/>
                <a:gd name="T16" fmla="*/ 750451 w 3584"/>
                <a:gd name="T17" fmla="*/ 187261 h 3740"/>
                <a:gd name="T18" fmla="*/ 750451 w 3584"/>
                <a:gd name="T19" fmla="*/ 601256 h 3740"/>
                <a:gd name="T20" fmla="*/ 600264 w 3584"/>
                <a:gd name="T21" fmla="*/ 829916 h 3740"/>
                <a:gd name="T22" fmla="*/ 600264 w 3584"/>
                <a:gd name="T23" fmla="*/ 1575588 h 3740"/>
                <a:gd name="T24" fmla="*/ 513618 w 3584"/>
                <a:gd name="T25" fmla="*/ 1800397 h 3740"/>
                <a:gd name="T26" fmla="*/ 1537966 w 3584"/>
                <a:gd name="T27" fmla="*/ 1800397 h 3740"/>
                <a:gd name="T28" fmla="*/ 1725218 w 3584"/>
                <a:gd name="T29" fmla="*/ 1612655 h 3740"/>
                <a:gd name="T30" fmla="*/ 1162982 w 3584"/>
                <a:gd name="T31" fmla="*/ 601256 h 3740"/>
                <a:gd name="T32" fmla="*/ 1535560 w 3584"/>
                <a:gd name="T33" fmla="*/ 1599176 h 3740"/>
                <a:gd name="T34" fmla="*/ 1459504 w 3584"/>
                <a:gd name="T35" fmla="*/ 1576069 h 3740"/>
                <a:gd name="T36" fmla="*/ 1136507 w 3584"/>
                <a:gd name="T37" fmla="*/ 975295 h 3740"/>
                <a:gd name="T38" fmla="*/ 642624 w 3584"/>
                <a:gd name="T39" fmla="*/ 975295 h 3740"/>
                <a:gd name="T40" fmla="*/ 825062 w 3584"/>
                <a:gd name="T41" fmla="*/ 637841 h 3740"/>
                <a:gd name="T42" fmla="*/ 825062 w 3584"/>
                <a:gd name="T43" fmla="*/ 187261 h 3740"/>
                <a:gd name="T44" fmla="*/ 1087889 w 3584"/>
                <a:gd name="T45" fmla="*/ 187261 h 3740"/>
                <a:gd name="T46" fmla="*/ 1087889 w 3584"/>
                <a:gd name="T47" fmla="*/ 637841 h 3740"/>
                <a:gd name="T48" fmla="*/ 1270808 w 3584"/>
                <a:gd name="T49" fmla="*/ 975295 h 3740"/>
                <a:gd name="T50" fmla="*/ 1264550 w 3584"/>
                <a:gd name="T51" fmla="*/ 975295 h 3740"/>
                <a:gd name="T52" fmla="*/ 1558665 w 3584"/>
                <a:gd name="T53" fmla="*/ 1522635 h 3740"/>
                <a:gd name="T54" fmla="*/ 1535560 w 3584"/>
                <a:gd name="T55" fmla="*/ 1599176 h 3740"/>
                <a:gd name="T56" fmla="*/ 525171 w 3584"/>
                <a:gd name="T57" fmla="*/ 487648 h 3740"/>
                <a:gd name="T58" fmla="*/ 506398 w 3584"/>
                <a:gd name="T59" fmla="*/ 487648 h 3740"/>
                <a:gd name="T60" fmla="*/ 600264 w 3584"/>
                <a:gd name="T61" fmla="*/ 393777 h 3740"/>
                <a:gd name="T62" fmla="*/ 506398 w 3584"/>
                <a:gd name="T63" fmla="*/ 299906 h 3740"/>
                <a:gd name="T64" fmla="*/ 93866 w 3584"/>
                <a:gd name="T65" fmla="*/ 299906 h 3740"/>
                <a:gd name="T66" fmla="*/ 0 w 3584"/>
                <a:gd name="T67" fmla="*/ 393777 h 3740"/>
                <a:gd name="T68" fmla="*/ 93866 w 3584"/>
                <a:gd name="T69" fmla="*/ 487648 h 3740"/>
                <a:gd name="T70" fmla="*/ 75093 w 3584"/>
                <a:gd name="T71" fmla="*/ 487648 h 3740"/>
                <a:gd name="T72" fmla="*/ 75093 w 3584"/>
                <a:gd name="T73" fmla="*/ 1575588 h 3740"/>
                <a:gd name="T74" fmla="*/ 300373 w 3584"/>
                <a:gd name="T75" fmla="*/ 1800397 h 3740"/>
                <a:gd name="T76" fmla="*/ 525171 w 3584"/>
                <a:gd name="T77" fmla="*/ 1575588 h 3740"/>
                <a:gd name="T78" fmla="*/ 525171 w 3584"/>
                <a:gd name="T79" fmla="*/ 487648 h 3740"/>
                <a:gd name="T80" fmla="*/ 449596 w 3584"/>
                <a:gd name="T81" fmla="*/ 899236 h 3740"/>
                <a:gd name="T82" fmla="*/ 300373 w 3584"/>
                <a:gd name="T83" fmla="*/ 899236 h 3740"/>
                <a:gd name="T84" fmla="*/ 300373 w 3584"/>
                <a:gd name="T85" fmla="*/ 1481717 h 3740"/>
                <a:gd name="T86" fmla="*/ 244053 w 3584"/>
                <a:gd name="T87" fmla="*/ 1538040 h 3740"/>
                <a:gd name="T88" fmla="*/ 187733 w 3584"/>
                <a:gd name="T89" fmla="*/ 1481717 h 3740"/>
                <a:gd name="T90" fmla="*/ 187733 w 3584"/>
                <a:gd name="T91" fmla="*/ 899236 h 3740"/>
                <a:gd name="T92" fmla="*/ 148261 w 3584"/>
                <a:gd name="T93" fmla="*/ 899236 h 3740"/>
                <a:gd name="T94" fmla="*/ 148261 w 3584"/>
                <a:gd name="T95" fmla="*/ 487648 h 3740"/>
                <a:gd name="T96" fmla="*/ 449596 w 3584"/>
                <a:gd name="T97" fmla="*/ 487648 h 3740"/>
                <a:gd name="T98" fmla="*/ 449596 w 3584"/>
                <a:gd name="T99" fmla="*/ 899236 h 3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584" h="3740">
                  <a:moveTo>
                    <a:pt x="2416" y="1249"/>
                  </a:moveTo>
                  <a:cubicBezTo>
                    <a:pt x="2416" y="389"/>
                    <a:pt x="2416" y="389"/>
                    <a:pt x="2416" y="389"/>
                  </a:cubicBezTo>
                  <a:cubicBezTo>
                    <a:pt x="2454" y="389"/>
                    <a:pt x="2454" y="389"/>
                    <a:pt x="2454" y="389"/>
                  </a:cubicBezTo>
                  <a:cubicBezTo>
                    <a:pt x="2562" y="389"/>
                    <a:pt x="2649" y="302"/>
                    <a:pt x="2649" y="195"/>
                  </a:cubicBezTo>
                  <a:cubicBezTo>
                    <a:pt x="2649" y="87"/>
                    <a:pt x="2562" y="0"/>
                    <a:pt x="2454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60" y="0"/>
                    <a:pt x="1273" y="87"/>
                    <a:pt x="1273" y="195"/>
                  </a:cubicBezTo>
                  <a:cubicBezTo>
                    <a:pt x="1273" y="302"/>
                    <a:pt x="1360" y="389"/>
                    <a:pt x="1467" y="389"/>
                  </a:cubicBezTo>
                  <a:cubicBezTo>
                    <a:pt x="1559" y="389"/>
                    <a:pt x="1559" y="389"/>
                    <a:pt x="1559" y="389"/>
                  </a:cubicBezTo>
                  <a:cubicBezTo>
                    <a:pt x="1559" y="1249"/>
                    <a:pt x="1559" y="1249"/>
                    <a:pt x="1559" y="1249"/>
                  </a:cubicBezTo>
                  <a:cubicBezTo>
                    <a:pt x="1446" y="1412"/>
                    <a:pt x="1343" y="1571"/>
                    <a:pt x="1247" y="1724"/>
                  </a:cubicBezTo>
                  <a:cubicBezTo>
                    <a:pt x="1247" y="3273"/>
                    <a:pt x="1247" y="3273"/>
                    <a:pt x="1247" y="3273"/>
                  </a:cubicBezTo>
                  <a:cubicBezTo>
                    <a:pt x="1247" y="3453"/>
                    <a:pt x="1179" y="3616"/>
                    <a:pt x="1067" y="3740"/>
                  </a:cubicBezTo>
                  <a:cubicBezTo>
                    <a:pt x="3195" y="3740"/>
                    <a:pt x="3195" y="3740"/>
                    <a:pt x="3195" y="3740"/>
                  </a:cubicBezTo>
                  <a:cubicBezTo>
                    <a:pt x="3410" y="3740"/>
                    <a:pt x="3584" y="3566"/>
                    <a:pt x="3584" y="3350"/>
                  </a:cubicBezTo>
                  <a:cubicBezTo>
                    <a:pt x="3584" y="3350"/>
                    <a:pt x="3200" y="2384"/>
                    <a:pt x="2416" y="1249"/>
                  </a:cubicBezTo>
                  <a:close/>
                  <a:moveTo>
                    <a:pt x="3190" y="3322"/>
                  </a:moveTo>
                  <a:cubicBezTo>
                    <a:pt x="3133" y="3353"/>
                    <a:pt x="3063" y="3331"/>
                    <a:pt x="3032" y="3274"/>
                  </a:cubicBezTo>
                  <a:cubicBezTo>
                    <a:pt x="2361" y="2026"/>
                    <a:pt x="2361" y="2026"/>
                    <a:pt x="2361" y="2026"/>
                  </a:cubicBezTo>
                  <a:cubicBezTo>
                    <a:pt x="1335" y="2026"/>
                    <a:pt x="1335" y="2026"/>
                    <a:pt x="1335" y="2026"/>
                  </a:cubicBezTo>
                  <a:cubicBezTo>
                    <a:pt x="1714" y="1325"/>
                    <a:pt x="1714" y="1325"/>
                    <a:pt x="1714" y="1325"/>
                  </a:cubicBezTo>
                  <a:cubicBezTo>
                    <a:pt x="1714" y="389"/>
                    <a:pt x="1714" y="389"/>
                    <a:pt x="1714" y="389"/>
                  </a:cubicBezTo>
                  <a:cubicBezTo>
                    <a:pt x="2260" y="389"/>
                    <a:pt x="2260" y="389"/>
                    <a:pt x="2260" y="389"/>
                  </a:cubicBezTo>
                  <a:cubicBezTo>
                    <a:pt x="2260" y="1325"/>
                    <a:pt x="2260" y="1325"/>
                    <a:pt x="2260" y="1325"/>
                  </a:cubicBezTo>
                  <a:cubicBezTo>
                    <a:pt x="2640" y="2026"/>
                    <a:pt x="2640" y="2026"/>
                    <a:pt x="2640" y="2026"/>
                  </a:cubicBezTo>
                  <a:cubicBezTo>
                    <a:pt x="2627" y="2026"/>
                    <a:pt x="2627" y="2026"/>
                    <a:pt x="2627" y="2026"/>
                  </a:cubicBezTo>
                  <a:cubicBezTo>
                    <a:pt x="3238" y="3163"/>
                    <a:pt x="3238" y="3163"/>
                    <a:pt x="3238" y="3163"/>
                  </a:cubicBezTo>
                  <a:cubicBezTo>
                    <a:pt x="3269" y="3220"/>
                    <a:pt x="3247" y="3291"/>
                    <a:pt x="3190" y="3322"/>
                  </a:cubicBezTo>
                  <a:close/>
                  <a:moveTo>
                    <a:pt x="1091" y="1013"/>
                  </a:moveTo>
                  <a:cubicBezTo>
                    <a:pt x="1052" y="1013"/>
                    <a:pt x="1052" y="1013"/>
                    <a:pt x="1052" y="1013"/>
                  </a:cubicBezTo>
                  <a:cubicBezTo>
                    <a:pt x="1160" y="1013"/>
                    <a:pt x="1247" y="925"/>
                    <a:pt x="1247" y="818"/>
                  </a:cubicBezTo>
                  <a:cubicBezTo>
                    <a:pt x="1247" y="710"/>
                    <a:pt x="1160" y="623"/>
                    <a:pt x="1052" y="623"/>
                  </a:cubicBezTo>
                  <a:cubicBezTo>
                    <a:pt x="195" y="623"/>
                    <a:pt x="195" y="623"/>
                    <a:pt x="195" y="623"/>
                  </a:cubicBezTo>
                  <a:cubicBezTo>
                    <a:pt x="87" y="623"/>
                    <a:pt x="0" y="710"/>
                    <a:pt x="0" y="818"/>
                  </a:cubicBezTo>
                  <a:cubicBezTo>
                    <a:pt x="0" y="925"/>
                    <a:pt x="87" y="1013"/>
                    <a:pt x="195" y="1013"/>
                  </a:cubicBezTo>
                  <a:cubicBezTo>
                    <a:pt x="156" y="1013"/>
                    <a:pt x="156" y="1013"/>
                    <a:pt x="156" y="1013"/>
                  </a:cubicBezTo>
                  <a:cubicBezTo>
                    <a:pt x="156" y="3273"/>
                    <a:pt x="156" y="3273"/>
                    <a:pt x="156" y="3273"/>
                  </a:cubicBezTo>
                  <a:cubicBezTo>
                    <a:pt x="156" y="3531"/>
                    <a:pt x="365" y="3740"/>
                    <a:pt x="624" y="3740"/>
                  </a:cubicBezTo>
                  <a:cubicBezTo>
                    <a:pt x="882" y="3740"/>
                    <a:pt x="1091" y="3531"/>
                    <a:pt x="1091" y="3273"/>
                  </a:cubicBezTo>
                  <a:lnTo>
                    <a:pt x="1091" y="1013"/>
                  </a:lnTo>
                  <a:close/>
                  <a:moveTo>
                    <a:pt x="934" y="1868"/>
                  </a:moveTo>
                  <a:cubicBezTo>
                    <a:pt x="624" y="1868"/>
                    <a:pt x="624" y="1868"/>
                    <a:pt x="624" y="1868"/>
                  </a:cubicBezTo>
                  <a:cubicBezTo>
                    <a:pt x="624" y="3078"/>
                    <a:pt x="624" y="3078"/>
                    <a:pt x="624" y="3078"/>
                  </a:cubicBezTo>
                  <a:cubicBezTo>
                    <a:pt x="624" y="3142"/>
                    <a:pt x="571" y="3195"/>
                    <a:pt x="507" y="3195"/>
                  </a:cubicBezTo>
                  <a:cubicBezTo>
                    <a:pt x="442" y="3195"/>
                    <a:pt x="390" y="3142"/>
                    <a:pt x="390" y="3078"/>
                  </a:cubicBezTo>
                  <a:cubicBezTo>
                    <a:pt x="390" y="1868"/>
                    <a:pt x="390" y="1868"/>
                    <a:pt x="390" y="1868"/>
                  </a:cubicBezTo>
                  <a:cubicBezTo>
                    <a:pt x="308" y="1868"/>
                    <a:pt x="308" y="1868"/>
                    <a:pt x="308" y="1868"/>
                  </a:cubicBezTo>
                  <a:cubicBezTo>
                    <a:pt x="308" y="1013"/>
                    <a:pt x="308" y="1013"/>
                    <a:pt x="308" y="1013"/>
                  </a:cubicBezTo>
                  <a:cubicBezTo>
                    <a:pt x="934" y="1013"/>
                    <a:pt x="934" y="1013"/>
                    <a:pt x="934" y="1013"/>
                  </a:cubicBezTo>
                  <a:lnTo>
                    <a:pt x="934" y="1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3941569" y="4674370"/>
              <a:ext cx="360763" cy="365926"/>
            </a:xfrm>
            <a:custGeom>
              <a:avLst/>
              <a:gdLst>
                <a:gd name="T0" fmla="*/ 1628324 w 3235"/>
                <a:gd name="T1" fmla="*/ 943562 h 3280"/>
                <a:gd name="T2" fmla="*/ 889923 w 3235"/>
                <a:gd name="T3" fmla="*/ 1681834 h 3280"/>
                <a:gd name="T4" fmla="*/ 715343 w 3235"/>
                <a:gd name="T5" fmla="*/ 1780637 h 3280"/>
                <a:gd name="T6" fmla="*/ 789457 w 3235"/>
                <a:gd name="T7" fmla="*/ 1662623 h 3280"/>
                <a:gd name="T8" fmla="*/ 847651 w 3235"/>
                <a:gd name="T9" fmla="*/ 1618711 h 3280"/>
                <a:gd name="T10" fmla="*/ 1231948 w 3235"/>
                <a:gd name="T11" fmla="*/ 1234480 h 3280"/>
                <a:gd name="T12" fmla="*/ 978861 w 3235"/>
                <a:gd name="T13" fmla="*/ 981436 h 3280"/>
                <a:gd name="T14" fmla="*/ 1348336 w 3235"/>
                <a:gd name="T15" fmla="*/ 612574 h 3280"/>
                <a:gd name="T16" fmla="*/ 1348336 w 3235"/>
                <a:gd name="T17" fmla="*/ 536277 h 3280"/>
                <a:gd name="T18" fmla="*/ 1271476 w 3235"/>
                <a:gd name="T19" fmla="*/ 536277 h 3280"/>
                <a:gd name="T20" fmla="*/ 902550 w 3235"/>
                <a:gd name="T21" fmla="*/ 905139 h 3280"/>
                <a:gd name="T22" fmla="*/ 828436 w 3235"/>
                <a:gd name="T23" fmla="*/ 831037 h 3280"/>
                <a:gd name="T24" fmla="*/ 828436 w 3235"/>
                <a:gd name="T25" fmla="*/ 674051 h 3280"/>
                <a:gd name="T26" fmla="*/ 1093601 w 3235"/>
                <a:gd name="T27" fmla="*/ 408932 h 3280"/>
                <a:gd name="T28" fmla="*/ 1628324 w 3235"/>
                <a:gd name="T29" fmla="*/ 408932 h 3280"/>
                <a:gd name="T30" fmla="*/ 1628324 w 3235"/>
                <a:gd name="T31" fmla="*/ 943562 h 3280"/>
                <a:gd name="T32" fmla="*/ 828436 w 3235"/>
                <a:gd name="T33" fmla="*/ 1132384 h 3280"/>
                <a:gd name="T34" fmla="*/ 828436 w 3235"/>
                <a:gd name="T35" fmla="*/ 979240 h 3280"/>
                <a:gd name="T36" fmla="*/ 902550 w 3235"/>
                <a:gd name="T37" fmla="*/ 905139 h 3280"/>
                <a:gd name="T38" fmla="*/ 978861 w 3235"/>
                <a:gd name="T39" fmla="*/ 981436 h 3280"/>
                <a:gd name="T40" fmla="*/ 828436 w 3235"/>
                <a:gd name="T41" fmla="*/ 1132384 h 3280"/>
                <a:gd name="T42" fmla="*/ 378259 w 3235"/>
                <a:gd name="T43" fmla="*/ 1800397 h 3280"/>
                <a:gd name="T44" fmla="*/ 0 w 3235"/>
                <a:gd name="T45" fmla="*/ 1422204 h 3280"/>
                <a:gd name="T46" fmla="*/ 0 w 3235"/>
                <a:gd name="T47" fmla="*/ 378193 h 3280"/>
                <a:gd name="T48" fmla="*/ 378259 w 3235"/>
                <a:gd name="T49" fmla="*/ 0 h 3280"/>
                <a:gd name="T50" fmla="*/ 756517 w 3235"/>
                <a:gd name="T51" fmla="*/ 378193 h 3280"/>
                <a:gd name="T52" fmla="*/ 756517 w 3235"/>
                <a:gd name="T53" fmla="*/ 1422204 h 3280"/>
                <a:gd name="T54" fmla="*/ 378259 w 3235"/>
                <a:gd name="T55" fmla="*/ 1800397 h 3280"/>
                <a:gd name="T56" fmla="*/ 682403 w 3235"/>
                <a:gd name="T57" fmla="*/ 393013 h 3280"/>
                <a:gd name="T58" fmla="*/ 378259 w 3235"/>
                <a:gd name="T59" fmla="*/ 94960 h 3280"/>
                <a:gd name="T60" fmla="*/ 71370 w 3235"/>
                <a:gd name="T61" fmla="*/ 393013 h 3280"/>
                <a:gd name="T62" fmla="*/ 71370 w 3235"/>
                <a:gd name="T63" fmla="*/ 936426 h 3280"/>
                <a:gd name="T64" fmla="*/ 216305 w 3235"/>
                <a:gd name="T65" fmla="*/ 936426 h 3280"/>
                <a:gd name="T66" fmla="*/ 216305 w 3235"/>
                <a:gd name="T67" fmla="*/ 1458431 h 3280"/>
                <a:gd name="T68" fmla="*/ 270106 w 3235"/>
                <a:gd name="T69" fmla="*/ 1512224 h 3280"/>
                <a:gd name="T70" fmla="*/ 324457 w 3235"/>
                <a:gd name="T71" fmla="*/ 1458431 h 3280"/>
                <a:gd name="T72" fmla="*/ 324457 w 3235"/>
                <a:gd name="T73" fmla="*/ 936426 h 3280"/>
                <a:gd name="T74" fmla="*/ 682403 w 3235"/>
                <a:gd name="T75" fmla="*/ 936426 h 3280"/>
                <a:gd name="T76" fmla="*/ 682403 w 3235"/>
                <a:gd name="T77" fmla="*/ 393013 h 3280"/>
                <a:gd name="T78" fmla="*/ 270106 w 3235"/>
                <a:gd name="T79" fmla="*/ 360079 h 3280"/>
                <a:gd name="T80" fmla="*/ 324457 w 3235"/>
                <a:gd name="T81" fmla="*/ 413872 h 3280"/>
                <a:gd name="T82" fmla="*/ 324457 w 3235"/>
                <a:gd name="T83" fmla="*/ 936426 h 3280"/>
                <a:gd name="T84" fmla="*/ 216305 w 3235"/>
                <a:gd name="T85" fmla="*/ 936426 h 3280"/>
                <a:gd name="T86" fmla="*/ 216305 w 3235"/>
                <a:gd name="T87" fmla="*/ 413872 h 3280"/>
                <a:gd name="T88" fmla="*/ 270106 w 3235"/>
                <a:gd name="T89" fmla="*/ 360079 h 32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35" h="3280">
                  <a:moveTo>
                    <a:pt x="2966" y="1719"/>
                  </a:moveTo>
                  <a:cubicBezTo>
                    <a:pt x="1621" y="3064"/>
                    <a:pt x="1621" y="3064"/>
                    <a:pt x="1621" y="3064"/>
                  </a:cubicBezTo>
                  <a:cubicBezTo>
                    <a:pt x="1530" y="3155"/>
                    <a:pt x="1420" y="3214"/>
                    <a:pt x="1303" y="3244"/>
                  </a:cubicBezTo>
                  <a:cubicBezTo>
                    <a:pt x="1359" y="3180"/>
                    <a:pt x="1404" y="3107"/>
                    <a:pt x="1438" y="3029"/>
                  </a:cubicBezTo>
                  <a:cubicBezTo>
                    <a:pt x="1476" y="3007"/>
                    <a:pt x="1512" y="2981"/>
                    <a:pt x="1544" y="2949"/>
                  </a:cubicBezTo>
                  <a:cubicBezTo>
                    <a:pt x="2244" y="2249"/>
                    <a:pt x="2244" y="2249"/>
                    <a:pt x="2244" y="2249"/>
                  </a:cubicBezTo>
                  <a:cubicBezTo>
                    <a:pt x="1783" y="1788"/>
                    <a:pt x="1783" y="1788"/>
                    <a:pt x="1783" y="1788"/>
                  </a:cubicBezTo>
                  <a:cubicBezTo>
                    <a:pt x="2456" y="1116"/>
                    <a:pt x="2456" y="1116"/>
                    <a:pt x="2456" y="1116"/>
                  </a:cubicBezTo>
                  <a:cubicBezTo>
                    <a:pt x="2494" y="1078"/>
                    <a:pt x="2494" y="1015"/>
                    <a:pt x="2456" y="977"/>
                  </a:cubicBezTo>
                  <a:cubicBezTo>
                    <a:pt x="2417" y="938"/>
                    <a:pt x="2355" y="938"/>
                    <a:pt x="2316" y="977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509" y="1514"/>
                    <a:pt x="1509" y="1514"/>
                    <a:pt x="1509" y="1514"/>
                  </a:cubicBezTo>
                  <a:cubicBezTo>
                    <a:pt x="1509" y="1228"/>
                    <a:pt x="1509" y="1228"/>
                    <a:pt x="1509" y="1228"/>
                  </a:cubicBezTo>
                  <a:cubicBezTo>
                    <a:pt x="1992" y="745"/>
                    <a:pt x="1992" y="745"/>
                    <a:pt x="1992" y="745"/>
                  </a:cubicBezTo>
                  <a:cubicBezTo>
                    <a:pt x="2261" y="476"/>
                    <a:pt x="2697" y="476"/>
                    <a:pt x="2966" y="745"/>
                  </a:cubicBezTo>
                  <a:cubicBezTo>
                    <a:pt x="3235" y="1014"/>
                    <a:pt x="3235" y="1450"/>
                    <a:pt x="2966" y="1719"/>
                  </a:cubicBezTo>
                  <a:close/>
                  <a:moveTo>
                    <a:pt x="1509" y="2063"/>
                  </a:moveTo>
                  <a:cubicBezTo>
                    <a:pt x="1509" y="1784"/>
                    <a:pt x="1509" y="1784"/>
                    <a:pt x="1509" y="1784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783" y="1788"/>
                    <a:pt x="1783" y="1788"/>
                    <a:pt x="1783" y="1788"/>
                  </a:cubicBezTo>
                  <a:lnTo>
                    <a:pt x="1509" y="2063"/>
                  </a:lnTo>
                  <a:close/>
                  <a:moveTo>
                    <a:pt x="689" y="3280"/>
                  </a:moveTo>
                  <a:cubicBezTo>
                    <a:pt x="309" y="3280"/>
                    <a:pt x="0" y="2971"/>
                    <a:pt x="0" y="2591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308"/>
                    <a:pt x="309" y="0"/>
                    <a:pt x="689" y="0"/>
                  </a:cubicBezTo>
                  <a:cubicBezTo>
                    <a:pt x="1069" y="0"/>
                    <a:pt x="1378" y="308"/>
                    <a:pt x="1378" y="689"/>
                  </a:cubicBezTo>
                  <a:cubicBezTo>
                    <a:pt x="1378" y="2591"/>
                    <a:pt x="1378" y="2591"/>
                    <a:pt x="1378" y="2591"/>
                  </a:cubicBezTo>
                  <a:cubicBezTo>
                    <a:pt x="1378" y="2971"/>
                    <a:pt x="1069" y="3280"/>
                    <a:pt x="689" y="3280"/>
                  </a:cubicBezTo>
                  <a:close/>
                  <a:moveTo>
                    <a:pt x="1243" y="716"/>
                  </a:moveTo>
                  <a:cubicBezTo>
                    <a:pt x="1243" y="416"/>
                    <a:pt x="989" y="173"/>
                    <a:pt x="689" y="173"/>
                  </a:cubicBezTo>
                  <a:cubicBezTo>
                    <a:pt x="389" y="173"/>
                    <a:pt x="130" y="416"/>
                    <a:pt x="130" y="716"/>
                  </a:cubicBezTo>
                  <a:cubicBezTo>
                    <a:pt x="130" y="1706"/>
                    <a:pt x="130" y="1706"/>
                    <a:pt x="130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2657"/>
                    <a:pt x="394" y="2657"/>
                    <a:pt x="394" y="2657"/>
                  </a:cubicBezTo>
                  <a:cubicBezTo>
                    <a:pt x="394" y="2711"/>
                    <a:pt x="438" y="2755"/>
                    <a:pt x="492" y="2755"/>
                  </a:cubicBezTo>
                  <a:cubicBezTo>
                    <a:pt x="547" y="2755"/>
                    <a:pt x="591" y="2711"/>
                    <a:pt x="591" y="2657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1243" y="1706"/>
                    <a:pt x="1243" y="1706"/>
                    <a:pt x="1243" y="1706"/>
                  </a:cubicBezTo>
                  <a:lnTo>
                    <a:pt x="1243" y="716"/>
                  </a:lnTo>
                  <a:close/>
                  <a:moveTo>
                    <a:pt x="492" y="656"/>
                  </a:moveTo>
                  <a:cubicBezTo>
                    <a:pt x="547" y="656"/>
                    <a:pt x="591" y="700"/>
                    <a:pt x="591" y="754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754"/>
                    <a:pt x="394" y="754"/>
                    <a:pt x="394" y="754"/>
                  </a:cubicBezTo>
                  <a:cubicBezTo>
                    <a:pt x="394" y="700"/>
                    <a:pt x="438" y="656"/>
                    <a:pt x="492" y="6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KSO_Shape"/>
            <p:cNvSpPr>
              <a:spLocks noChangeArrowheads="1"/>
            </p:cNvSpPr>
            <p:nvPr/>
          </p:nvSpPr>
          <p:spPr bwMode="auto">
            <a:xfrm>
              <a:off x="5455950" y="4689330"/>
              <a:ext cx="306888" cy="348077"/>
            </a:xfrm>
            <a:custGeom>
              <a:avLst/>
              <a:gdLst>
                <a:gd name="T0" fmla="*/ 478582 w 2230438"/>
                <a:gd name="T1" fmla="*/ 1806148 h 2528888"/>
                <a:gd name="T2" fmla="*/ 939800 w 2230438"/>
                <a:gd name="T3" fmla="*/ 1569195 h 2528888"/>
                <a:gd name="T4" fmla="*/ 942975 w 2230438"/>
                <a:gd name="T5" fmla="*/ 455613 h 2528888"/>
                <a:gd name="T6" fmla="*/ 1096010 w 2230438"/>
                <a:gd name="T7" fmla="*/ 829406 h 2528888"/>
                <a:gd name="T8" fmla="*/ 1127760 w 2230438"/>
                <a:gd name="T9" fmla="*/ 835124 h 2528888"/>
                <a:gd name="T10" fmla="*/ 1156653 w 2230438"/>
                <a:gd name="T11" fmla="*/ 848148 h 2528888"/>
                <a:gd name="T12" fmla="*/ 1181100 w 2230438"/>
                <a:gd name="T13" fmla="*/ 867208 h 2528888"/>
                <a:gd name="T14" fmla="*/ 1200468 w 2230438"/>
                <a:gd name="T15" fmla="*/ 891985 h 2528888"/>
                <a:gd name="T16" fmla="*/ 1213485 w 2230438"/>
                <a:gd name="T17" fmla="*/ 920257 h 2528888"/>
                <a:gd name="T18" fmla="*/ 1219200 w 2230438"/>
                <a:gd name="T19" fmla="*/ 952341 h 2528888"/>
                <a:gd name="T20" fmla="*/ 2230438 w 2230438"/>
                <a:gd name="T21" fmla="*/ 1948222 h 2528888"/>
                <a:gd name="T22" fmla="*/ 2224723 w 2230438"/>
                <a:gd name="T23" fmla="*/ 1980279 h 2528888"/>
                <a:gd name="T24" fmla="*/ 2211706 w 2230438"/>
                <a:gd name="T25" fmla="*/ 2009162 h 2528888"/>
                <a:gd name="T26" fmla="*/ 2192338 w 2230438"/>
                <a:gd name="T27" fmla="*/ 2033601 h 2528888"/>
                <a:gd name="T28" fmla="*/ 2167891 w 2230438"/>
                <a:gd name="T29" fmla="*/ 2052962 h 2528888"/>
                <a:gd name="T30" fmla="*/ 2138998 w 2230438"/>
                <a:gd name="T31" fmla="*/ 2065975 h 2528888"/>
                <a:gd name="T32" fmla="*/ 2107566 w 2230438"/>
                <a:gd name="T33" fmla="*/ 2071688 h 2528888"/>
                <a:gd name="T34" fmla="*/ 1218565 w 2230438"/>
                <a:gd name="T35" fmla="*/ 2412307 h 2528888"/>
                <a:gd name="T36" fmla="*/ 1211263 w 2230438"/>
                <a:gd name="T37" fmla="*/ 2443438 h 2528888"/>
                <a:gd name="T38" fmla="*/ 1196975 w 2230438"/>
                <a:gd name="T39" fmla="*/ 2471709 h 2528888"/>
                <a:gd name="T40" fmla="*/ 1176655 w 2230438"/>
                <a:gd name="T41" fmla="*/ 2494899 h 2528888"/>
                <a:gd name="T42" fmla="*/ 1151255 w 2230438"/>
                <a:gd name="T43" fmla="*/ 2513005 h 2528888"/>
                <a:gd name="T44" fmla="*/ 1121728 w 2230438"/>
                <a:gd name="T45" fmla="*/ 2524441 h 2528888"/>
                <a:gd name="T46" fmla="*/ 1089343 w 2230438"/>
                <a:gd name="T47" fmla="*/ 2528888 h 2528888"/>
                <a:gd name="T48" fmla="*/ 103823 w 2230438"/>
                <a:gd name="T49" fmla="*/ 2526029 h 2528888"/>
                <a:gd name="T50" fmla="*/ 73660 w 2230438"/>
                <a:gd name="T51" fmla="*/ 2515864 h 2528888"/>
                <a:gd name="T52" fmla="*/ 47308 w 2230438"/>
                <a:gd name="T53" fmla="*/ 2499028 h 2528888"/>
                <a:gd name="T54" fmla="*/ 25718 w 2230438"/>
                <a:gd name="T55" fmla="*/ 2476792 h 2528888"/>
                <a:gd name="T56" fmla="*/ 10160 w 2230438"/>
                <a:gd name="T57" fmla="*/ 2449155 h 2528888"/>
                <a:gd name="T58" fmla="*/ 1270 w 2230438"/>
                <a:gd name="T59" fmla="*/ 2418660 h 2528888"/>
                <a:gd name="T60" fmla="*/ 318 w 2230438"/>
                <a:gd name="T61" fmla="*/ 952341 h 2528888"/>
                <a:gd name="T62" fmla="*/ 5715 w 2230438"/>
                <a:gd name="T63" fmla="*/ 920257 h 2528888"/>
                <a:gd name="T64" fmla="*/ 18415 w 2230438"/>
                <a:gd name="T65" fmla="*/ 891985 h 2528888"/>
                <a:gd name="T66" fmla="*/ 38100 w 2230438"/>
                <a:gd name="T67" fmla="*/ 867208 h 2528888"/>
                <a:gd name="T68" fmla="*/ 62548 w 2230438"/>
                <a:gd name="T69" fmla="*/ 848148 h 2528888"/>
                <a:gd name="T70" fmla="*/ 91123 w 2230438"/>
                <a:gd name="T71" fmla="*/ 835124 h 2528888"/>
                <a:gd name="T72" fmla="*/ 123190 w 2230438"/>
                <a:gd name="T73" fmla="*/ 829406 h 2528888"/>
                <a:gd name="T74" fmla="*/ 250825 w 2230438"/>
                <a:gd name="T75" fmla="*/ 455613 h 2528888"/>
                <a:gd name="T76" fmla="*/ 1845628 w 2230438"/>
                <a:gd name="T77" fmla="*/ 373634 h 2528888"/>
                <a:gd name="T78" fmla="*/ 2126933 w 2230438"/>
                <a:gd name="T79" fmla="*/ 375856 h 2528888"/>
                <a:gd name="T80" fmla="*/ 2157096 w 2230438"/>
                <a:gd name="T81" fmla="*/ 386330 h 2528888"/>
                <a:gd name="T82" fmla="*/ 2183448 w 2230438"/>
                <a:gd name="T83" fmla="*/ 402834 h 2528888"/>
                <a:gd name="T84" fmla="*/ 2204403 w 2230438"/>
                <a:gd name="T85" fmla="*/ 425686 h 2528888"/>
                <a:gd name="T86" fmla="*/ 2220278 w 2230438"/>
                <a:gd name="T87" fmla="*/ 452982 h 2528888"/>
                <a:gd name="T88" fmla="*/ 2228851 w 2230438"/>
                <a:gd name="T89" fmla="*/ 483452 h 2528888"/>
                <a:gd name="T90" fmla="*/ 1011238 w 2230438"/>
                <a:gd name="T91" fmla="*/ 800100 h 2528888"/>
                <a:gd name="T92" fmla="*/ 1014096 w 2230438"/>
                <a:gd name="T93" fmla="*/ 477104 h 2528888"/>
                <a:gd name="T94" fmla="*/ 1023938 w 2230438"/>
                <a:gd name="T95" fmla="*/ 447269 h 2528888"/>
                <a:gd name="T96" fmla="*/ 1041083 w 2230438"/>
                <a:gd name="T97" fmla="*/ 420608 h 2528888"/>
                <a:gd name="T98" fmla="*/ 1063308 w 2230438"/>
                <a:gd name="T99" fmla="*/ 399343 h 2528888"/>
                <a:gd name="T100" fmla="*/ 1090613 w 2230438"/>
                <a:gd name="T101" fmla="*/ 383473 h 2528888"/>
                <a:gd name="T102" fmla="*/ 1121411 w 2230438"/>
                <a:gd name="T103" fmla="*/ 374903 h 2528888"/>
                <a:gd name="T104" fmla="*/ 1383983 w 2230438"/>
                <a:gd name="T105" fmla="*/ 206375 h 2528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30438" h="2528888">
                  <a:moveTo>
                    <a:pt x="478582" y="1344613"/>
                  </a:moveTo>
                  <a:lnTo>
                    <a:pt x="478582" y="1569195"/>
                  </a:lnTo>
                  <a:lnTo>
                    <a:pt x="254000" y="1569195"/>
                  </a:lnTo>
                  <a:lnTo>
                    <a:pt x="254000" y="1806148"/>
                  </a:lnTo>
                  <a:lnTo>
                    <a:pt x="478582" y="1806148"/>
                  </a:lnTo>
                  <a:lnTo>
                    <a:pt x="478582" y="2030413"/>
                  </a:lnTo>
                  <a:lnTo>
                    <a:pt x="715535" y="2030413"/>
                  </a:lnTo>
                  <a:lnTo>
                    <a:pt x="715535" y="1806148"/>
                  </a:lnTo>
                  <a:lnTo>
                    <a:pt x="939800" y="1806148"/>
                  </a:lnTo>
                  <a:lnTo>
                    <a:pt x="939800" y="1569195"/>
                  </a:lnTo>
                  <a:lnTo>
                    <a:pt x="715535" y="1569195"/>
                  </a:lnTo>
                  <a:lnTo>
                    <a:pt x="715535" y="1344613"/>
                  </a:lnTo>
                  <a:lnTo>
                    <a:pt x="478582" y="1344613"/>
                  </a:lnTo>
                  <a:close/>
                  <a:moveTo>
                    <a:pt x="250825" y="455613"/>
                  </a:moveTo>
                  <a:lnTo>
                    <a:pt x="942975" y="455613"/>
                  </a:lnTo>
                  <a:lnTo>
                    <a:pt x="942975" y="661988"/>
                  </a:lnTo>
                  <a:lnTo>
                    <a:pt x="834390" y="661988"/>
                  </a:lnTo>
                  <a:lnTo>
                    <a:pt x="834390" y="829406"/>
                  </a:lnTo>
                  <a:lnTo>
                    <a:pt x="1089343" y="829406"/>
                  </a:lnTo>
                  <a:lnTo>
                    <a:pt x="1096010" y="829406"/>
                  </a:lnTo>
                  <a:lnTo>
                    <a:pt x="1102678" y="830042"/>
                  </a:lnTo>
                  <a:lnTo>
                    <a:pt x="1109028" y="830677"/>
                  </a:lnTo>
                  <a:lnTo>
                    <a:pt x="1115695" y="831947"/>
                  </a:lnTo>
                  <a:lnTo>
                    <a:pt x="1121728" y="833218"/>
                  </a:lnTo>
                  <a:lnTo>
                    <a:pt x="1127760" y="835124"/>
                  </a:lnTo>
                  <a:lnTo>
                    <a:pt x="1134110" y="837348"/>
                  </a:lnTo>
                  <a:lnTo>
                    <a:pt x="1139825" y="839254"/>
                  </a:lnTo>
                  <a:lnTo>
                    <a:pt x="1145540" y="841795"/>
                  </a:lnTo>
                  <a:lnTo>
                    <a:pt x="1151255" y="844654"/>
                  </a:lnTo>
                  <a:lnTo>
                    <a:pt x="1156653" y="848148"/>
                  </a:lnTo>
                  <a:lnTo>
                    <a:pt x="1162050" y="851325"/>
                  </a:lnTo>
                  <a:lnTo>
                    <a:pt x="1167130" y="854819"/>
                  </a:lnTo>
                  <a:lnTo>
                    <a:pt x="1172210" y="858631"/>
                  </a:lnTo>
                  <a:lnTo>
                    <a:pt x="1176655" y="863078"/>
                  </a:lnTo>
                  <a:lnTo>
                    <a:pt x="1181100" y="867208"/>
                  </a:lnTo>
                  <a:lnTo>
                    <a:pt x="1185545" y="871655"/>
                  </a:lnTo>
                  <a:lnTo>
                    <a:pt x="1189673" y="876420"/>
                  </a:lnTo>
                  <a:lnTo>
                    <a:pt x="1193165" y="881502"/>
                  </a:lnTo>
                  <a:lnTo>
                    <a:pt x="1196975" y="886585"/>
                  </a:lnTo>
                  <a:lnTo>
                    <a:pt x="1200468" y="891985"/>
                  </a:lnTo>
                  <a:lnTo>
                    <a:pt x="1203325" y="897385"/>
                  </a:lnTo>
                  <a:lnTo>
                    <a:pt x="1206183" y="902786"/>
                  </a:lnTo>
                  <a:lnTo>
                    <a:pt x="1209040" y="908504"/>
                  </a:lnTo>
                  <a:lnTo>
                    <a:pt x="1211263" y="914539"/>
                  </a:lnTo>
                  <a:lnTo>
                    <a:pt x="1213485" y="920257"/>
                  </a:lnTo>
                  <a:lnTo>
                    <a:pt x="1215390" y="926928"/>
                  </a:lnTo>
                  <a:lnTo>
                    <a:pt x="1216660" y="932963"/>
                  </a:lnTo>
                  <a:lnTo>
                    <a:pt x="1217613" y="939317"/>
                  </a:lnTo>
                  <a:lnTo>
                    <a:pt x="1218565" y="945987"/>
                  </a:lnTo>
                  <a:lnTo>
                    <a:pt x="1219200" y="952341"/>
                  </a:lnTo>
                  <a:lnTo>
                    <a:pt x="1219200" y="959012"/>
                  </a:lnTo>
                  <a:lnTo>
                    <a:pt x="1219200" y="1652588"/>
                  </a:lnTo>
                  <a:lnTo>
                    <a:pt x="2230438" y="1652588"/>
                  </a:lnTo>
                  <a:lnTo>
                    <a:pt x="2230438" y="1941874"/>
                  </a:lnTo>
                  <a:lnTo>
                    <a:pt x="2230438" y="1948222"/>
                  </a:lnTo>
                  <a:lnTo>
                    <a:pt x="2229803" y="1955205"/>
                  </a:lnTo>
                  <a:lnTo>
                    <a:pt x="2228851" y="1961553"/>
                  </a:lnTo>
                  <a:lnTo>
                    <a:pt x="2227898" y="1968218"/>
                  </a:lnTo>
                  <a:lnTo>
                    <a:pt x="2226628" y="1974248"/>
                  </a:lnTo>
                  <a:lnTo>
                    <a:pt x="2224723" y="1980279"/>
                  </a:lnTo>
                  <a:lnTo>
                    <a:pt x="2222501" y="1986309"/>
                  </a:lnTo>
                  <a:lnTo>
                    <a:pt x="2220278" y="1992022"/>
                  </a:lnTo>
                  <a:lnTo>
                    <a:pt x="2217738" y="1998053"/>
                  </a:lnTo>
                  <a:lnTo>
                    <a:pt x="2214881" y="2003766"/>
                  </a:lnTo>
                  <a:lnTo>
                    <a:pt x="2211706" y="2009162"/>
                  </a:lnTo>
                  <a:lnTo>
                    <a:pt x="2208531" y="2014557"/>
                  </a:lnTo>
                  <a:lnTo>
                    <a:pt x="2204403" y="2019318"/>
                  </a:lnTo>
                  <a:lnTo>
                    <a:pt x="2200911" y="2024397"/>
                  </a:lnTo>
                  <a:lnTo>
                    <a:pt x="2196783" y="2029157"/>
                  </a:lnTo>
                  <a:lnTo>
                    <a:pt x="2192338" y="2033601"/>
                  </a:lnTo>
                  <a:lnTo>
                    <a:pt x="2187893" y="2037727"/>
                  </a:lnTo>
                  <a:lnTo>
                    <a:pt x="2183448" y="2042171"/>
                  </a:lnTo>
                  <a:lnTo>
                    <a:pt x="2178368" y="2045662"/>
                  </a:lnTo>
                  <a:lnTo>
                    <a:pt x="2173288" y="2049153"/>
                  </a:lnTo>
                  <a:lnTo>
                    <a:pt x="2167891" y="2052962"/>
                  </a:lnTo>
                  <a:lnTo>
                    <a:pt x="2162493" y="2055819"/>
                  </a:lnTo>
                  <a:lnTo>
                    <a:pt x="2157096" y="2058675"/>
                  </a:lnTo>
                  <a:lnTo>
                    <a:pt x="2151381" y="2061532"/>
                  </a:lnTo>
                  <a:lnTo>
                    <a:pt x="2145348" y="2063753"/>
                  </a:lnTo>
                  <a:lnTo>
                    <a:pt x="2138998" y="2065975"/>
                  </a:lnTo>
                  <a:lnTo>
                    <a:pt x="2132966" y="2067562"/>
                  </a:lnTo>
                  <a:lnTo>
                    <a:pt x="2126933" y="2069149"/>
                  </a:lnTo>
                  <a:lnTo>
                    <a:pt x="2120266" y="2070101"/>
                  </a:lnTo>
                  <a:lnTo>
                    <a:pt x="2113916" y="2070736"/>
                  </a:lnTo>
                  <a:lnTo>
                    <a:pt x="2107566" y="2071688"/>
                  </a:lnTo>
                  <a:lnTo>
                    <a:pt x="2100581" y="2071688"/>
                  </a:lnTo>
                  <a:lnTo>
                    <a:pt x="1219200" y="2071688"/>
                  </a:lnTo>
                  <a:lnTo>
                    <a:pt x="1219200" y="2398965"/>
                  </a:lnTo>
                  <a:lnTo>
                    <a:pt x="1219200" y="2405318"/>
                  </a:lnTo>
                  <a:lnTo>
                    <a:pt x="1218565" y="2412307"/>
                  </a:lnTo>
                  <a:lnTo>
                    <a:pt x="1217613" y="2418660"/>
                  </a:lnTo>
                  <a:lnTo>
                    <a:pt x="1216660" y="2424696"/>
                  </a:lnTo>
                  <a:lnTo>
                    <a:pt x="1215390" y="2431367"/>
                  </a:lnTo>
                  <a:lnTo>
                    <a:pt x="1213485" y="2437402"/>
                  </a:lnTo>
                  <a:lnTo>
                    <a:pt x="1211263" y="2443438"/>
                  </a:lnTo>
                  <a:lnTo>
                    <a:pt x="1209040" y="2449155"/>
                  </a:lnTo>
                  <a:lnTo>
                    <a:pt x="1206183" y="2455191"/>
                  </a:lnTo>
                  <a:lnTo>
                    <a:pt x="1203325" y="2460909"/>
                  </a:lnTo>
                  <a:lnTo>
                    <a:pt x="1200468" y="2466309"/>
                  </a:lnTo>
                  <a:lnTo>
                    <a:pt x="1196975" y="2471709"/>
                  </a:lnTo>
                  <a:lnTo>
                    <a:pt x="1193165" y="2476792"/>
                  </a:lnTo>
                  <a:lnTo>
                    <a:pt x="1189673" y="2481239"/>
                  </a:lnTo>
                  <a:lnTo>
                    <a:pt x="1185545" y="2486004"/>
                  </a:lnTo>
                  <a:lnTo>
                    <a:pt x="1181100" y="2490769"/>
                  </a:lnTo>
                  <a:lnTo>
                    <a:pt x="1176655" y="2494899"/>
                  </a:lnTo>
                  <a:lnTo>
                    <a:pt x="1172210" y="2499028"/>
                  </a:lnTo>
                  <a:lnTo>
                    <a:pt x="1167130" y="2502840"/>
                  </a:lnTo>
                  <a:lnTo>
                    <a:pt x="1162050" y="2506652"/>
                  </a:lnTo>
                  <a:lnTo>
                    <a:pt x="1156653" y="2509829"/>
                  </a:lnTo>
                  <a:lnTo>
                    <a:pt x="1151255" y="2513005"/>
                  </a:lnTo>
                  <a:lnTo>
                    <a:pt x="1145540" y="2515864"/>
                  </a:lnTo>
                  <a:lnTo>
                    <a:pt x="1139825" y="2518405"/>
                  </a:lnTo>
                  <a:lnTo>
                    <a:pt x="1134110" y="2520947"/>
                  </a:lnTo>
                  <a:lnTo>
                    <a:pt x="1127760" y="2523170"/>
                  </a:lnTo>
                  <a:lnTo>
                    <a:pt x="1121728" y="2524441"/>
                  </a:lnTo>
                  <a:lnTo>
                    <a:pt x="1115695" y="2526029"/>
                  </a:lnTo>
                  <a:lnTo>
                    <a:pt x="1109028" y="2527300"/>
                  </a:lnTo>
                  <a:lnTo>
                    <a:pt x="1102678" y="2528253"/>
                  </a:lnTo>
                  <a:lnTo>
                    <a:pt x="1096010" y="2528571"/>
                  </a:lnTo>
                  <a:lnTo>
                    <a:pt x="1089343" y="2528888"/>
                  </a:lnTo>
                  <a:lnTo>
                    <a:pt x="129540" y="2528888"/>
                  </a:lnTo>
                  <a:lnTo>
                    <a:pt x="123190" y="2528571"/>
                  </a:lnTo>
                  <a:lnTo>
                    <a:pt x="116523" y="2528253"/>
                  </a:lnTo>
                  <a:lnTo>
                    <a:pt x="109855" y="2527300"/>
                  </a:lnTo>
                  <a:lnTo>
                    <a:pt x="103823" y="2526029"/>
                  </a:lnTo>
                  <a:lnTo>
                    <a:pt x="97155" y="2524441"/>
                  </a:lnTo>
                  <a:lnTo>
                    <a:pt x="91123" y="2523170"/>
                  </a:lnTo>
                  <a:lnTo>
                    <a:pt x="85090" y="2520947"/>
                  </a:lnTo>
                  <a:lnTo>
                    <a:pt x="79375" y="2518405"/>
                  </a:lnTo>
                  <a:lnTo>
                    <a:pt x="73660" y="2515864"/>
                  </a:lnTo>
                  <a:lnTo>
                    <a:pt x="67945" y="2513005"/>
                  </a:lnTo>
                  <a:lnTo>
                    <a:pt x="62548" y="2509829"/>
                  </a:lnTo>
                  <a:lnTo>
                    <a:pt x="57150" y="2506652"/>
                  </a:lnTo>
                  <a:lnTo>
                    <a:pt x="52070" y="2502840"/>
                  </a:lnTo>
                  <a:lnTo>
                    <a:pt x="47308" y="2499028"/>
                  </a:lnTo>
                  <a:lnTo>
                    <a:pt x="42545" y="2494899"/>
                  </a:lnTo>
                  <a:lnTo>
                    <a:pt x="38100" y="2490769"/>
                  </a:lnTo>
                  <a:lnTo>
                    <a:pt x="33655" y="2486004"/>
                  </a:lnTo>
                  <a:lnTo>
                    <a:pt x="29845" y="2481239"/>
                  </a:lnTo>
                  <a:lnTo>
                    <a:pt x="25718" y="2476792"/>
                  </a:lnTo>
                  <a:lnTo>
                    <a:pt x="22225" y="2471709"/>
                  </a:lnTo>
                  <a:lnTo>
                    <a:pt x="18415" y="2466309"/>
                  </a:lnTo>
                  <a:lnTo>
                    <a:pt x="15558" y="2460909"/>
                  </a:lnTo>
                  <a:lnTo>
                    <a:pt x="12700" y="2455191"/>
                  </a:lnTo>
                  <a:lnTo>
                    <a:pt x="10160" y="2449155"/>
                  </a:lnTo>
                  <a:lnTo>
                    <a:pt x="7620" y="2443438"/>
                  </a:lnTo>
                  <a:lnTo>
                    <a:pt x="5715" y="2437402"/>
                  </a:lnTo>
                  <a:lnTo>
                    <a:pt x="4128" y="2431367"/>
                  </a:lnTo>
                  <a:lnTo>
                    <a:pt x="2858" y="2424696"/>
                  </a:lnTo>
                  <a:lnTo>
                    <a:pt x="1270" y="2418660"/>
                  </a:lnTo>
                  <a:lnTo>
                    <a:pt x="635" y="2412307"/>
                  </a:lnTo>
                  <a:lnTo>
                    <a:pt x="318" y="2405318"/>
                  </a:lnTo>
                  <a:lnTo>
                    <a:pt x="0" y="2398965"/>
                  </a:lnTo>
                  <a:lnTo>
                    <a:pt x="0" y="959012"/>
                  </a:lnTo>
                  <a:lnTo>
                    <a:pt x="318" y="952341"/>
                  </a:lnTo>
                  <a:lnTo>
                    <a:pt x="635" y="945987"/>
                  </a:lnTo>
                  <a:lnTo>
                    <a:pt x="1270" y="939317"/>
                  </a:lnTo>
                  <a:lnTo>
                    <a:pt x="2858" y="932963"/>
                  </a:lnTo>
                  <a:lnTo>
                    <a:pt x="4128" y="926928"/>
                  </a:lnTo>
                  <a:lnTo>
                    <a:pt x="5715" y="920257"/>
                  </a:lnTo>
                  <a:lnTo>
                    <a:pt x="7620" y="914539"/>
                  </a:lnTo>
                  <a:lnTo>
                    <a:pt x="10160" y="908504"/>
                  </a:lnTo>
                  <a:lnTo>
                    <a:pt x="12700" y="902786"/>
                  </a:lnTo>
                  <a:lnTo>
                    <a:pt x="15558" y="897385"/>
                  </a:lnTo>
                  <a:lnTo>
                    <a:pt x="18415" y="891985"/>
                  </a:lnTo>
                  <a:lnTo>
                    <a:pt x="22225" y="886585"/>
                  </a:lnTo>
                  <a:lnTo>
                    <a:pt x="25718" y="881502"/>
                  </a:lnTo>
                  <a:lnTo>
                    <a:pt x="29845" y="876420"/>
                  </a:lnTo>
                  <a:lnTo>
                    <a:pt x="33655" y="871655"/>
                  </a:lnTo>
                  <a:lnTo>
                    <a:pt x="38100" y="867208"/>
                  </a:lnTo>
                  <a:lnTo>
                    <a:pt x="42545" y="863078"/>
                  </a:lnTo>
                  <a:lnTo>
                    <a:pt x="47308" y="858631"/>
                  </a:lnTo>
                  <a:lnTo>
                    <a:pt x="52070" y="854819"/>
                  </a:lnTo>
                  <a:lnTo>
                    <a:pt x="57150" y="851325"/>
                  </a:lnTo>
                  <a:lnTo>
                    <a:pt x="62548" y="848148"/>
                  </a:lnTo>
                  <a:lnTo>
                    <a:pt x="67945" y="844654"/>
                  </a:lnTo>
                  <a:lnTo>
                    <a:pt x="73660" y="841795"/>
                  </a:lnTo>
                  <a:lnTo>
                    <a:pt x="79375" y="839254"/>
                  </a:lnTo>
                  <a:lnTo>
                    <a:pt x="85090" y="837348"/>
                  </a:lnTo>
                  <a:lnTo>
                    <a:pt x="91123" y="835124"/>
                  </a:lnTo>
                  <a:lnTo>
                    <a:pt x="97155" y="833218"/>
                  </a:lnTo>
                  <a:lnTo>
                    <a:pt x="103823" y="831947"/>
                  </a:lnTo>
                  <a:lnTo>
                    <a:pt x="109855" y="830677"/>
                  </a:lnTo>
                  <a:lnTo>
                    <a:pt x="116523" y="830042"/>
                  </a:lnTo>
                  <a:lnTo>
                    <a:pt x="123190" y="829406"/>
                  </a:lnTo>
                  <a:lnTo>
                    <a:pt x="129540" y="829406"/>
                  </a:lnTo>
                  <a:lnTo>
                    <a:pt x="372745" y="829406"/>
                  </a:lnTo>
                  <a:lnTo>
                    <a:pt x="372745" y="661988"/>
                  </a:lnTo>
                  <a:lnTo>
                    <a:pt x="250825" y="661988"/>
                  </a:lnTo>
                  <a:lnTo>
                    <a:pt x="250825" y="455613"/>
                  </a:lnTo>
                  <a:close/>
                  <a:moveTo>
                    <a:pt x="1263650" y="0"/>
                  </a:moveTo>
                  <a:lnTo>
                    <a:pt x="1955800" y="0"/>
                  </a:lnTo>
                  <a:lnTo>
                    <a:pt x="1955800" y="206375"/>
                  </a:lnTo>
                  <a:lnTo>
                    <a:pt x="1845628" y="206375"/>
                  </a:lnTo>
                  <a:lnTo>
                    <a:pt x="1845628" y="373634"/>
                  </a:lnTo>
                  <a:lnTo>
                    <a:pt x="2100581" y="373634"/>
                  </a:lnTo>
                  <a:lnTo>
                    <a:pt x="2107566" y="373634"/>
                  </a:lnTo>
                  <a:lnTo>
                    <a:pt x="2113916" y="374269"/>
                  </a:lnTo>
                  <a:lnTo>
                    <a:pt x="2120266" y="374903"/>
                  </a:lnTo>
                  <a:lnTo>
                    <a:pt x="2126933" y="375856"/>
                  </a:lnTo>
                  <a:lnTo>
                    <a:pt x="2132966" y="377443"/>
                  </a:lnTo>
                  <a:lnTo>
                    <a:pt x="2138998" y="379347"/>
                  </a:lnTo>
                  <a:lnTo>
                    <a:pt x="2145348" y="381251"/>
                  </a:lnTo>
                  <a:lnTo>
                    <a:pt x="2151381" y="383473"/>
                  </a:lnTo>
                  <a:lnTo>
                    <a:pt x="2157096" y="386330"/>
                  </a:lnTo>
                  <a:lnTo>
                    <a:pt x="2162493" y="389186"/>
                  </a:lnTo>
                  <a:lnTo>
                    <a:pt x="2167891" y="392043"/>
                  </a:lnTo>
                  <a:lnTo>
                    <a:pt x="2173288" y="395851"/>
                  </a:lnTo>
                  <a:lnTo>
                    <a:pt x="2178368" y="399343"/>
                  </a:lnTo>
                  <a:lnTo>
                    <a:pt x="2183448" y="402834"/>
                  </a:lnTo>
                  <a:lnTo>
                    <a:pt x="2187893" y="407278"/>
                  </a:lnTo>
                  <a:lnTo>
                    <a:pt x="2192338" y="411721"/>
                  </a:lnTo>
                  <a:lnTo>
                    <a:pt x="2196783" y="415847"/>
                  </a:lnTo>
                  <a:lnTo>
                    <a:pt x="2200911" y="420608"/>
                  </a:lnTo>
                  <a:lnTo>
                    <a:pt x="2204403" y="425686"/>
                  </a:lnTo>
                  <a:lnTo>
                    <a:pt x="2208531" y="430765"/>
                  </a:lnTo>
                  <a:lnTo>
                    <a:pt x="2211706" y="436160"/>
                  </a:lnTo>
                  <a:lnTo>
                    <a:pt x="2214881" y="441556"/>
                  </a:lnTo>
                  <a:lnTo>
                    <a:pt x="2217738" y="447269"/>
                  </a:lnTo>
                  <a:lnTo>
                    <a:pt x="2220278" y="452982"/>
                  </a:lnTo>
                  <a:lnTo>
                    <a:pt x="2222501" y="458695"/>
                  </a:lnTo>
                  <a:lnTo>
                    <a:pt x="2224723" y="464726"/>
                  </a:lnTo>
                  <a:lnTo>
                    <a:pt x="2226628" y="470756"/>
                  </a:lnTo>
                  <a:lnTo>
                    <a:pt x="2227898" y="477104"/>
                  </a:lnTo>
                  <a:lnTo>
                    <a:pt x="2228851" y="483452"/>
                  </a:lnTo>
                  <a:lnTo>
                    <a:pt x="2229803" y="489800"/>
                  </a:lnTo>
                  <a:lnTo>
                    <a:pt x="2230438" y="496782"/>
                  </a:lnTo>
                  <a:lnTo>
                    <a:pt x="2230438" y="503130"/>
                  </a:lnTo>
                  <a:lnTo>
                    <a:pt x="2230438" y="800100"/>
                  </a:lnTo>
                  <a:lnTo>
                    <a:pt x="1011238" y="800100"/>
                  </a:lnTo>
                  <a:lnTo>
                    <a:pt x="1011238" y="503130"/>
                  </a:lnTo>
                  <a:lnTo>
                    <a:pt x="1011556" y="496782"/>
                  </a:lnTo>
                  <a:lnTo>
                    <a:pt x="1011873" y="489800"/>
                  </a:lnTo>
                  <a:lnTo>
                    <a:pt x="1012826" y="483452"/>
                  </a:lnTo>
                  <a:lnTo>
                    <a:pt x="1014096" y="477104"/>
                  </a:lnTo>
                  <a:lnTo>
                    <a:pt x="1015366" y="470756"/>
                  </a:lnTo>
                  <a:lnTo>
                    <a:pt x="1017271" y="464726"/>
                  </a:lnTo>
                  <a:lnTo>
                    <a:pt x="1019176" y="458695"/>
                  </a:lnTo>
                  <a:lnTo>
                    <a:pt x="1021398" y="452982"/>
                  </a:lnTo>
                  <a:lnTo>
                    <a:pt x="1023938" y="447269"/>
                  </a:lnTo>
                  <a:lnTo>
                    <a:pt x="1026796" y="441556"/>
                  </a:lnTo>
                  <a:lnTo>
                    <a:pt x="1030288" y="436160"/>
                  </a:lnTo>
                  <a:lnTo>
                    <a:pt x="1033463" y="430765"/>
                  </a:lnTo>
                  <a:lnTo>
                    <a:pt x="1036956" y="425686"/>
                  </a:lnTo>
                  <a:lnTo>
                    <a:pt x="1041083" y="420608"/>
                  </a:lnTo>
                  <a:lnTo>
                    <a:pt x="1044893" y="415847"/>
                  </a:lnTo>
                  <a:lnTo>
                    <a:pt x="1049338" y="411721"/>
                  </a:lnTo>
                  <a:lnTo>
                    <a:pt x="1053783" y="407278"/>
                  </a:lnTo>
                  <a:lnTo>
                    <a:pt x="1058546" y="402834"/>
                  </a:lnTo>
                  <a:lnTo>
                    <a:pt x="1063308" y="399343"/>
                  </a:lnTo>
                  <a:lnTo>
                    <a:pt x="1068706" y="395851"/>
                  </a:lnTo>
                  <a:lnTo>
                    <a:pt x="1073786" y="392043"/>
                  </a:lnTo>
                  <a:lnTo>
                    <a:pt x="1079183" y="389186"/>
                  </a:lnTo>
                  <a:lnTo>
                    <a:pt x="1084898" y="386330"/>
                  </a:lnTo>
                  <a:lnTo>
                    <a:pt x="1090613" y="383473"/>
                  </a:lnTo>
                  <a:lnTo>
                    <a:pt x="1096328" y="381251"/>
                  </a:lnTo>
                  <a:lnTo>
                    <a:pt x="1102361" y="379347"/>
                  </a:lnTo>
                  <a:lnTo>
                    <a:pt x="1108711" y="377443"/>
                  </a:lnTo>
                  <a:lnTo>
                    <a:pt x="1115061" y="375856"/>
                  </a:lnTo>
                  <a:lnTo>
                    <a:pt x="1121411" y="374903"/>
                  </a:lnTo>
                  <a:lnTo>
                    <a:pt x="1128078" y="374269"/>
                  </a:lnTo>
                  <a:lnTo>
                    <a:pt x="1134428" y="373634"/>
                  </a:lnTo>
                  <a:lnTo>
                    <a:pt x="1141413" y="373634"/>
                  </a:lnTo>
                  <a:lnTo>
                    <a:pt x="1383983" y="373634"/>
                  </a:lnTo>
                  <a:lnTo>
                    <a:pt x="1383983" y="206375"/>
                  </a:lnTo>
                  <a:lnTo>
                    <a:pt x="1263650" y="206375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矩形 8"/>
          <p:cNvSpPr/>
          <p:nvPr/>
        </p:nvSpPr>
        <p:spPr>
          <a:xfrm>
            <a:off x="179705" y="3935730"/>
            <a:ext cx="568134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defRPr sz="1800" b="1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Inference: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just">
              <a:defRPr sz="1600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Population-level burden of TB is </a:t>
            </a: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</a:t>
            </a: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creasing.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just">
              <a:defRPr sz="1600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Indicates</a:t>
            </a: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less</a:t>
            </a: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effectiveness of </a:t>
            </a: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Nigeria</a:t>
            </a: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health investments.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90" y="1189355"/>
            <a:ext cx="6429375" cy="469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r="28158"/>
          <a:stretch>
            <a:fillRect/>
          </a:stretch>
        </p:blipFill>
        <p:spPr>
          <a:xfrm>
            <a:off x="7463589" y="-6551"/>
            <a:ext cx="4728411" cy="6864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879600"/>
            <a:ext cx="6095365" cy="3546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095" y="2054225"/>
            <a:ext cx="5637530" cy="7962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defRPr sz="3600"/>
            </a:pPr>
            <a:r>
              <a: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TB Treatment Coverage (1990–2020)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095" y="2969895"/>
            <a:ext cx="546163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/>
            </a:pP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Coverage </a:t>
            </a: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has been consistently steadyincreased</a:t>
            </a: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, particularly post-2005. This increase is closely linked to enhanced funding, policy changes, and global partnerships including WHO’s End TB strategy.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74001" y="5012025"/>
            <a:ext cx="4877077" cy="386578"/>
            <a:chOff x="885761" y="4657060"/>
            <a:chExt cx="4877077" cy="386578"/>
          </a:xfrm>
        </p:grpSpPr>
        <p:sp>
          <p:nvSpPr>
            <p:cNvPr id="10" name="KSO_Shape"/>
            <p:cNvSpPr/>
            <p:nvPr/>
          </p:nvSpPr>
          <p:spPr bwMode="auto">
            <a:xfrm>
              <a:off x="2382832" y="4657060"/>
              <a:ext cx="387223" cy="386578"/>
            </a:xfrm>
            <a:custGeom>
              <a:avLst/>
              <a:gdLst>
                <a:gd name="T0" fmla="*/ 346433 w 5026"/>
                <a:gd name="T1" fmla="*/ 0 h 5027"/>
                <a:gd name="T2" fmla="*/ 293748 w 5026"/>
                <a:gd name="T3" fmla="*/ 4164 h 5027"/>
                <a:gd name="T4" fmla="*/ 243337 w 5026"/>
                <a:gd name="T5" fmla="*/ 15897 h 5027"/>
                <a:gd name="T6" fmla="*/ 196337 w 5026"/>
                <a:gd name="T7" fmla="*/ 34065 h 5027"/>
                <a:gd name="T8" fmla="*/ 153128 w 5026"/>
                <a:gd name="T9" fmla="*/ 59046 h 5027"/>
                <a:gd name="T10" fmla="*/ 113709 w 5026"/>
                <a:gd name="T11" fmla="*/ 90083 h 5027"/>
                <a:gd name="T12" fmla="*/ 79217 w 5026"/>
                <a:gd name="T13" fmla="*/ 126041 h 5027"/>
                <a:gd name="T14" fmla="*/ 50411 w 5026"/>
                <a:gd name="T15" fmla="*/ 166541 h 5027"/>
                <a:gd name="T16" fmla="*/ 27290 w 5026"/>
                <a:gd name="T17" fmla="*/ 211204 h 5027"/>
                <a:gd name="T18" fmla="*/ 10992 w 5026"/>
                <a:gd name="T19" fmla="*/ 259652 h 5027"/>
                <a:gd name="T20" fmla="*/ 1895 w 5026"/>
                <a:gd name="T21" fmla="*/ 310750 h 5027"/>
                <a:gd name="T22" fmla="*/ 0 w 5026"/>
                <a:gd name="T23" fmla="*/ 1556777 h 5027"/>
                <a:gd name="T24" fmla="*/ 1895 w 5026"/>
                <a:gd name="T25" fmla="*/ 1591978 h 5027"/>
                <a:gd name="T26" fmla="*/ 10992 w 5026"/>
                <a:gd name="T27" fmla="*/ 1643076 h 5027"/>
                <a:gd name="T28" fmla="*/ 27290 w 5026"/>
                <a:gd name="T29" fmla="*/ 1691524 h 5027"/>
                <a:gd name="T30" fmla="*/ 50411 w 5026"/>
                <a:gd name="T31" fmla="*/ 1736566 h 5027"/>
                <a:gd name="T32" fmla="*/ 79217 w 5026"/>
                <a:gd name="T33" fmla="*/ 1777065 h 5027"/>
                <a:gd name="T34" fmla="*/ 113709 w 5026"/>
                <a:gd name="T35" fmla="*/ 1812645 h 5027"/>
                <a:gd name="T36" fmla="*/ 153128 w 5026"/>
                <a:gd name="T37" fmla="*/ 1843682 h 5027"/>
                <a:gd name="T38" fmla="*/ 196337 w 5026"/>
                <a:gd name="T39" fmla="*/ 1868663 h 5027"/>
                <a:gd name="T40" fmla="*/ 243337 w 5026"/>
                <a:gd name="T41" fmla="*/ 1887209 h 5027"/>
                <a:gd name="T42" fmla="*/ 293748 w 5026"/>
                <a:gd name="T43" fmla="*/ 1898564 h 5027"/>
                <a:gd name="T44" fmla="*/ 346433 w 5026"/>
                <a:gd name="T45" fmla="*/ 1902728 h 5027"/>
                <a:gd name="T46" fmla="*/ 1576761 w 5026"/>
                <a:gd name="T47" fmla="*/ 1901971 h 5027"/>
                <a:gd name="T48" fmla="*/ 1628688 w 5026"/>
                <a:gd name="T49" fmla="*/ 1895536 h 5027"/>
                <a:gd name="T50" fmla="*/ 1677962 w 5026"/>
                <a:gd name="T51" fmla="*/ 1881532 h 5027"/>
                <a:gd name="T52" fmla="*/ 1723824 w 5026"/>
                <a:gd name="T53" fmla="*/ 1861093 h 5027"/>
                <a:gd name="T54" fmla="*/ 1766275 w 5026"/>
                <a:gd name="T55" fmla="*/ 1834219 h 5027"/>
                <a:gd name="T56" fmla="*/ 1803799 w 5026"/>
                <a:gd name="T57" fmla="*/ 1801290 h 5027"/>
                <a:gd name="T58" fmla="*/ 1836396 w 5026"/>
                <a:gd name="T59" fmla="*/ 1763818 h 5027"/>
                <a:gd name="T60" fmla="*/ 1863686 w 5026"/>
                <a:gd name="T61" fmla="*/ 1721426 h 5027"/>
                <a:gd name="T62" fmla="*/ 1884153 w 5026"/>
                <a:gd name="T63" fmla="*/ 1675627 h 5027"/>
                <a:gd name="T64" fmla="*/ 1898177 w 5026"/>
                <a:gd name="T65" fmla="*/ 1626422 h 5027"/>
                <a:gd name="T66" fmla="*/ 1904621 w 5026"/>
                <a:gd name="T67" fmla="*/ 1574567 h 5027"/>
                <a:gd name="T68" fmla="*/ 1905000 w 5026"/>
                <a:gd name="T69" fmla="*/ 345951 h 5027"/>
                <a:gd name="T70" fmla="*/ 1901210 w 5026"/>
                <a:gd name="T71" fmla="*/ 293339 h 5027"/>
                <a:gd name="T72" fmla="*/ 1889839 w 5026"/>
                <a:gd name="T73" fmla="*/ 242998 h 5027"/>
                <a:gd name="T74" fmla="*/ 1870887 w 5026"/>
                <a:gd name="T75" fmla="*/ 196064 h 5027"/>
                <a:gd name="T76" fmla="*/ 1846250 w 5026"/>
                <a:gd name="T77" fmla="*/ 152915 h 5027"/>
                <a:gd name="T78" fmla="*/ 1815170 w 5026"/>
                <a:gd name="T79" fmla="*/ 113551 h 5027"/>
                <a:gd name="T80" fmla="*/ 1779162 w 5026"/>
                <a:gd name="T81" fmla="*/ 79107 h 5027"/>
                <a:gd name="T82" fmla="*/ 1738606 w 5026"/>
                <a:gd name="T83" fmla="*/ 50341 h 5027"/>
                <a:gd name="T84" fmla="*/ 1693881 w 5026"/>
                <a:gd name="T85" fmla="*/ 27252 h 5027"/>
                <a:gd name="T86" fmla="*/ 1645744 w 5026"/>
                <a:gd name="T87" fmla="*/ 10977 h 5027"/>
                <a:gd name="T88" fmla="*/ 1594196 w 5026"/>
                <a:gd name="T89" fmla="*/ 1893 h 5027"/>
                <a:gd name="T90" fmla="*/ 1559326 w 5026"/>
                <a:gd name="T91" fmla="*/ 1124529 h 5027"/>
                <a:gd name="T92" fmla="*/ 779663 w 5026"/>
                <a:gd name="T93" fmla="*/ 1557156 h 5027"/>
                <a:gd name="T94" fmla="*/ 346433 w 5026"/>
                <a:gd name="T95" fmla="*/ 778578 h 5027"/>
                <a:gd name="T96" fmla="*/ 1126095 w 5026"/>
                <a:gd name="T97" fmla="*/ 345951 h 5027"/>
                <a:gd name="T98" fmla="*/ 1559326 w 5026"/>
                <a:gd name="T99" fmla="*/ 1124529 h 50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026" h="5027">
                  <a:moveTo>
                    <a:pt x="4113" y="0"/>
                  </a:moveTo>
                  <a:lnTo>
                    <a:pt x="914" y="0"/>
                  </a:lnTo>
                  <a:lnTo>
                    <a:pt x="867" y="1"/>
                  </a:lnTo>
                  <a:lnTo>
                    <a:pt x="821" y="5"/>
                  </a:lnTo>
                  <a:lnTo>
                    <a:pt x="775" y="11"/>
                  </a:lnTo>
                  <a:lnTo>
                    <a:pt x="730" y="19"/>
                  </a:lnTo>
                  <a:lnTo>
                    <a:pt x="686" y="29"/>
                  </a:lnTo>
                  <a:lnTo>
                    <a:pt x="642" y="42"/>
                  </a:lnTo>
                  <a:lnTo>
                    <a:pt x="599" y="56"/>
                  </a:lnTo>
                  <a:lnTo>
                    <a:pt x="558" y="72"/>
                  </a:lnTo>
                  <a:lnTo>
                    <a:pt x="518" y="90"/>
                  </a:lnTo>
                  <a:lnTo>
                    <a:pt x="478" y="111"/>
                  </a:lnTo>
                  <a:lnTo>
                    <a:pt x="440" y="133"/>
                  </a:lnTo>
                  <a:lnTo>
                    <a:pt x="404" y="156"/>
                  </a:lnTo>
                  <a:lnTo>
                    <a:pt x="368" y="182"/>
                  </a:lnTo>
                  <a:lnTo>
                    <a:pt x="333" y="209"/>
                  </a:lnTo>
                  <a:lnTo>
                    <a:pt x="300" y="238"/>
                  </a:lnTo>
                  <a:lnTo>
                    <a:pt x="268" y="268"/>
                  </a:lnTo>
                  <a:lnTo>
                    <a:pt x="238" y="300"/>
                  </a:lnTo>
                  <a:lnTo>
                    <a:pt x="209" y="333"/>
                  </a:lnTo>
                  <a:lnTo>
                    <a:pt x="181" y="368"/>
                  </a:lnTo>
                  <a:lnTo>
                    <a:pt x="156" y="404"/>
                  </a:lnTo>
                  <a:lnTo>
                    <a:pt x="133" y="440"/>
                  </a:lnTo>
                  <a:lnTo>
                    <a:pt x="111" y="478"/>
                  </a:lnTo>
                  <a:lnTo>
                    <a:pt x="90" y="518"/>
                  </a:lnTo>
                  <a:lnTo>
                    <a:pt x="72" y="558"/>
                  </a:lnTo>
                  <a:lnTo>
                    <a:pt x="56" y="599"/>
                  </a:lnTo>
                  <a:lnTo>
                    <a:pt x="42" y="642"/>
                  </a:lnTo>
                  <a:lnTo>
                    <a:pt x="29" y="686"/>
                  </a:lnTo>
                  <a:lnTo>
                    <a:pt x="19" y="730"/>
                  </a:lnTo>
                  <a:lnTo>
                    <a:pt x="11" y="775"/>
                  </a:lnTo>
                  <a:lnTo>
                    <a:pt x="5" y="821"/>
                  </a:lnTo>
                  <a:lnTo>
                    <a:pt x="1" y="867"/>
                  </a:lnTo>
                  <a:lnTo>
                    <a:pt x="0" y="914"/>
                  </a:lnTo>
                  <a:lnTo>
                    <a:pt x="0" y="4113"/>
                  </a:lnTo>
                  <a:lnTo>
                    <a:pt x="1" y="4160"/>
                  </a:lnTo>
                  <a:lnTo>
                    <a:pt x="5" y="4206"/>
                  </a:lnTo>
                  <a:lnTo>
                    <a:pt x="11" y="4252"/>
                  </a:lnTo>
                  <a:lnTo>
                    <a:pt x="19" y="4297"/>
                  </a:lnTo>
                  <a:lnTo>
                    <a:pt x="29" y="4341"/>
                  </a:lnTo>
                  <a:lnTo>
                    <a:pt x="42" y="4385"/>
                  </a:lnTo>
                  <a:lnTo>
                    <a:pt x="56" y="4427"/>
                  </a:lnTo>
                  <a:lnTo>
                    <a:pt x="72" y="4469"/>
                  </a:lnTo>
                  <a:lnTo>
                    <a:pt x="90" y="4509"/>
                  </a:lnTo>
                  <a:lnTo>
                    <a:pt x="111" y="4548"/>
                  </a:lnTo>
                  <a:lnTo>
                    <a:pt x="133" y="4588"/>
                  </a:lnTo>
                  <a:lnTo>
                    <a:pt x="156" y="4624"/>
                  </a:lnTo>
                  <a:lnTo>
                    <a:pt x="181" y="4660"/>
                  </a:lnTo>
                  <a:lnTo>
                    <a:pt x="209" y="4695"/>
                  </a:lnTo>
                  <a:lnTo>
                    <a:pt x="238" y="4728"/>
                  </a:lnTo>
                  <a:lnTo>
                    <a:pt x="268" y="4759"/>
                  </a:lnTo>
                  <a:lnTo>
                    <a:pt x="300" y="4789"/>
                  </a:lnTo>
                  <a:lnTo>
                    <a:pt x="333" y="4818"/>
                  </a:lnTo>
                  <a:lnTo>
                    <a:pt x="368" y="4846"/>
                  </a:lnTo>
                  <a:lnTo>
                    <a:pt x="404" y="4871"/>
                  </a:lnTo>
                  <a:lnTo>
                    <a:pt x="440" y="4895"/>
                  </a:lnTo>
                  <a:lnTo>
                    <a:pt x="478" y="4917"/>
                  </a:lnTo>
                  <a:lnTo>
                    <a:pt x="518" y="4937"/>
                  </a:lnTo>
                  <a:lnTo>
                    <a:pt x="558" y="4955"/>
                  </a:lnTo>
                  <a:lnTo>
                    <a:pt x="599" y="4971"/>
                  </a:lnTo>
                  <a:lnTo>
                    <a:pt x="642" y="4986"/>
                  </a:lnTo>
                  <a:lnTo>
                    <a:pt x="686" y="4999"/>
                  </a:lnTo>
                  <a:lnTo>
                    <a:pt x="730" y="5008"/>
                  </a:lnTo>
                  <a:lnTo>
                    <a:pt x="775" y="5016"/>
                  </a:lnTo>
                  <a:lnTo>
                    <a:pt x="821" y="5022"/>
                  </a:lnTo>
                  <a:lnTo>
                    <a:pt x="867" y="5025"/>
                  </a:lnTo>
                  <a:lnTo>
                    <a:pt x="914" y="5027"/>
                  </a:lnTo>
                  <a:lnTo>
                    <a:pt x="4113" y="5027"/>
                  </a:lnTo>
                  <a:lnTo>
                    <a:pt x="4160" y="5025"/>
                  </a:lnTo>
                  <a:lnTo>
                    <a:pt x="4206" y="5022"/>
                  </a:lnTo>
                  <a:lnTo>
                    <a:pt x="4252" y="5016"/>
                  </a:lnTo>
                  <a:lnTo>
                    <a:pt x="4297" y="5008"/>
                  </a:lnTo>
                  <a:lnTo>
                    <a:pt x="4342" y="4999"/>
                  </a:lnTo>
                  <a:lnTo>
                    <a:pt x="4384" y="4986"/>
                  </a:lnTo>
                  <a:lnTo>
                    <a:pt x="4427" y="4971"/>
                  </a:lnTo>
                  <a:lnTo>
                    <a:pt x="4469" y="4955"/>
                  </a:lnTo>
                  <a:lnTo>
                    <a:pt x="4509" y="4937"/>
                  </a:lnTo>
                  <a:lnTo>
                    <a:pt x="4548" y="4917"/>
                  </a:lnTo>
                  <a:lnTo>
                    <a:pt x="4587" y="4895"/>
                  </a:lnTo>
                  <a:lnTo>
                    <a:pt x="4624" y="4871"/>
                  </a:lnTo>
                  <a:lnTo>
                    <a:pt x="4660" y="4846"/>
                  </a:lnTo>
                  <a:lnTo>
                    <a:pt x="4694" y="4818"/>
                  </a:lnTo>
                  <a:lnTo>
                    <a:pt x="4728" y="4789"/>
                  </a:lnTo>
                  <a:lnTo>
                    <a:pt x="4759" y="4759"/>
                  </a:lnTo>
                  <a:lnTo>
                    <a:pt x="4789" y="4728"/>
                  </a:lnTo>
                  <a:lnTo>
                    <a:pt x="4818" y="4695"/>
                  </a:lnTo>
                  <a:lnTo>
                    <a:pt x="4845" y="4660"/>
                  </a:lnTo>
                  <a:lnTo>
                    <a:pt x="4871" y="4624"/>
                  </a:lnTo>
                  <a:lnTo>
                    <a:pt x="4895" y="4588"/>
                  </a:lnTo>
                  <a:lnTo>
                    <a:pt x="4917" y="4548"/>
                  </a:lnTo>
                  <a:lnTo>
                    <a:pt x="4936" y="4509"/>
                  </a:lnTo>
                  <a:lnTo>
                    <a:pt x="4955" y="4469"/>
                  </a:lnTo>
                  <a:lnTo>
                    <a:pt x="4971" y="4427"/>
                  </a:lnTo>
                  <a:lnTo>
                    <a:pt x="4986" y="4385"/>
                  </a:lnTo>
                  <a:lnTo>
                    <a:pt x="4997" y="4341"/>
                  </a:lnTo>
                  <a:lnTo>
                    <a:pt x="5008" y="4297"/>
                  </a:lnTo>
                  <a:lnTo>
                    <a:pt x="5016" y="4252"/>
                  </a:lnTo>
                  <a:lnTo>
                    <a:pt x="5022" y="4206"/>
                  </a:lnTo>
                  <a:lnTo>
                    <a:pt x="5025" y="4160"/>
                  </a:lnTo>
                  <a:lnTo>
                    <a:pt x="5026" y="4113"/>
                  </a:lnTo>
                  <a:lnTo>
                    <a:pt x="5026" y="914"/>
                  </a:lnTo>
                  <a:lnTo>
                    <a:pt x="5025" y="867"/>
                  </a:lnTo>
                  <a:lnTo>
                    <a:pt x="5022" y="821"/>
                  </a:lnTo>
                  <a:lnTo>
                    <a:pt x="5016" y="775"/>
                  </a:lnTo>
                  <a:lnTo>
                    <a:pt x="5008" y="730"/>
                  </a:lnTo>
                  <a:lnTo>
                    <a:pt x="4997" y="686"/>
                  </a:lnTo>
                  <a:lnTo>
                    <a:pt x="4986" y="642"/>
                  </a:lnTo>
                  <a:lnTo>
                    <a:pt x="4971" y="599"/>
                  </a:lnTo>
                  <a:lnTo>
                    <a:pt x="4955" y="558"/>
                  </a:lnTo>
                  <a:lnTo>
                    <a:pt x="4936" y="518"/>
                  </a:lnTo>
                  <a:lnTo>
                    <a:pt x="4917" y="478"/>
                  </a:lnTo>
                  <a:lnTo>
                    <a:pt x="4895" y="440"/>
                  </a:lnTo>
                  <a:lnTo>
                    <a:pt x="4871" y="404"/>
                  </a:lnTo>
                  <a:lnTo>
                    <a:pt x="4845" y="368"/>
                  </a:lnTo>
                  <a:lnTo>
                    <a:pt x="4818" y="333"/>
                  </a:lnTo>
                  <a:lnTo>
                    <a:pt x="4789" y="300"/>
                  </a:lnTo>
                  <a:lnTo>
                    <a:pt x="4759" y="268"/>
                  </a:lnTo>
                  <a:lnTo>
                    <a:pt x="4728" y="238"/>
                  </a:lnTo>
                  <a:lnTo>
                    <a:pt x="4694" y="209"/>
                  </a:lnTo>
                  <a:lnTo>
                    <a:pt x="4660" y="182"/>
                  </a:lnTo>
                  <a:lnTo>
                    <a:pt x="4624" y="156"/>
                  </a:lnTo>
                  <a:lnTo>
                    <a:pt x="4587" y="133"/>
                  </a:lnTo>
                  <a:lnTo>
                    <a:pt x="4548" y="111"/>
                  </a:lnTo>
                  <a:lnTo>
                    <a:pt x="4509" y="90"/>
                  </a:lnTo>
                  <a:lnTo>
                    <a:pt x="4469" y="72"/>
                  </a:lnTo>
                  <a:lnTo>
                    <a:pt x="4427" y="56"/>
                  </a:lnTo>
                  <a:lnTo>
                    <a:pt x="4384" y="42"/>
                  </a:lnTo>
                  <a:lnTo>
                    <a:pt x="4342" y="29"/>
                  </a:lnTo>
                  <a:lnTo>
                    <a:pt x="4297" y="19"/>
                  </a:lnTo>
                  <a:lnTo>
                    <a:pt x="4252" y="11"/>
                  </a:lnTo>
                  <a:lnTo>
                    <a:pt x="4206" y="5"/>
                  </a:lnTo>
                  <a:lnTo>
                    <a:pt x="4160" y="1"/>
                  </a:lnTo>
                  <a:lnTo>
                    <a:pt x="4113" y="0"/>
                  </a:lnTo>
                  <a:close/>
                  <a:moveTo>
                    <a:pt x="4114" y="2971"/>
                  </a:moveTo>
                  <a:lnTo>
                    <a:pt x="2971" y="2971"/>
                  </a:lnTo>
                  <a:lnTo>
                    <a:pt x="2971" y="4114"/>
                  </a:lnTo>
                  <a:lnTo>
                    <a:pt x="2057" y="4114"/>
                  </a:lnTo>
                  <a:lnTo>
                    <a:pt x="2057" y="2971"/>
                  </a:lnTo>
                  <a:lnTo>
                    <a:pt x="914" y="2971"/>
                  </a:lnTo>
                  <a:lnTo>
                    <a:pt x="914" y="2057"/>
                  </a:lnTo>
                  <a:lnTo>
                    <a:pt x="2057" y="2057"/>
                  </a:lnTo>
                  <a:lnTo>
                    <a:pt x="2057" y="914"/>
                  </a:lnTo>
                  <a:lnTo>
                    <a:pt x="2971" y="914"/>
                  </a:lnTo>
                  <a:lnTo>
                    <a:pt x="2971" y="2057"/>
                  </a:lnTo>
                  <a:lnTo>
                    <a:pt x="4114" y="2057"/>
                  </a:lnTo>
                  <a:lnTo>
                    <a:pt x="4114" y="2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885761" y="4674370"/>
              <a:ext cx="350437" cy="365926"/>
            </a:xfrm>
            <a:custGeom>
              <a:avLst/>
              <a:gdLst>
                <a:gd name="T0" fmla="*/ 1162982 w 3584"/>
                <a:gd name="T1" fmla="*/ 601256 h 3740"/>
                <a:gd name="T2" fmla="*/ 1162982 w 3584"/>
                <a:gd name="T3" fmla="*/ 187261 h 3740"/>
                <a:gd name="T4" fmla="*/ 1181274 w 3584"/>
                <a:gd name="T5" fmla="*/ 187261 h 3740"/>
                <a:gd name="T6" fmla="*/ 1275140 w 3584"/>
                <a:gd name="T7" fmla="*/ 93871 h 3740"/>
                <a:gd name="T8" fmla="*/ 1181274 w 3584"/>
                <a:gd name="T9" fmla="*/ 0 h 3740"/>
                <a:gd name="T10" fmla="*/ 706165 w 3584"/>
                <a:gd name="T11" fmla="*/ 0 h 3740"/>
                <a:gd name="T12" fmla="*/ 612780 w 3584"/>
                <a:gd name="T13" fmla="*/ 93871 h 3740"/>
                <a:gd name="T14" fmla="*/ 706165 w 3584"/>
                <a:gd name="T15" fmla="*/ 187261 h 3740"/>
                <a:gd name="T16" fmla="*/ 750451 w 3584"/>
                <a:gd name="T17" fmla="*/ 187261 h 3740"/>
                <a:gd name="T18" fmla="*/ 750451 w 3584"/>
                <a:gd name="T19" fmla="*/ 601256 h 3740"/>
                <a:gd name="T20" fmla="*/ 600264 w 3584"/>
                <a:gd name="T21" fmla="*/ 829916 h 3740"/>
                <a:gd name="T22" fmla="*/ 600264 w 3584"/>
                <a:gd name="T23" fmla="*/ 1575588 h 3740"/>
                <a:gd name="T24" fmla="*/ 513618 w 3584"/>
                <a:gd name="T25" fmla="*/ 1800397 h 3740"/>
                <a:gd name="T26" fmla="*/ 1537966 w 3584"/>
                <a:gd name="T27" fmla="*/ 1800397 h 3740"/>
                <a:gd name="T28" fmla="*/ 1725218 w 3584"/>
                <a:gd name="T29" fmla="*/ 1612655 h 3740"/>
                <a:gd name="T30" fmla="*/ 1162982 w 3584"/>
                <a:gd name="T31" fmla="*/ 601256 h 3740"/>
                <a:gd name="T32" fmla="*/ 1535560 w 3584"/>
                <a:gd name="T33" fmla="*/ 1599176 h 3740"/>
                <a:gd name="T34" fmla="*/ 1459504 w 3584"/>
                <a:gd name="T35" fmla="*/ 1576069 h 3740"/>
                <a:gd name="T36" fmla="*/ 1136507 w 3584"/>
                <a:gd name="T37" fmla="*/ 975295 h 3740"/>
                <a:gd name="T38" fmla="*/ 642624 w 3584"/>
                <a:gd name="T39" fmla="*/ 975295 h 3740"/>
                <a:gd name="T40" fmla="*/ 825062 w 3584"/>
                <a:gd name="T41" fmla="*/ 637841 h 3740"/>
                <a:gd name="T42" fmla="*/ 825062 w 3584"/>
                <a:gd name="T43" fmla="*/ 187261 h 3740"/>
                <a:gd name="T44" fmla="*/ 1087889 w 3584"/>
                <a:gd name="T45" fmla="*/ 187261 h 3740"/>
                <a:gd name="T46" fmla="*/ 1087889 w 3584"/>
                <a:gd name="T47" fmla="*/ 637841 h 3740"/>
                <a:gd name="T48" fmla="*/ 1270808 w 3584"/>
                <a:gd name="T49" fmla="*/ 975295 h 3740"/>
                <a:gd name="T50" fmla="*/ 1264550 w 3584"/>
                <a:gd name="T51" fmla="*/ 975295 h 3740"/>
                <a:gd name="T52" fmla="*/ 1558665 w 3584"/>
                <a:gd name="T53" fmla="*/ 1522635 h 3740"/>
                <a:gd name="T54" fmla="*/ 1535560 w 3584"/>
                <a:gd name="T55" fmla="*/ 1599176 h 3740"/>
                <a:gd name="T56" fmla="*/ 525171 w 3584"/>
                <a:gd name="T57" fmla="*/ 487648 h 3740"/>
                <a:gd name="T58" fmla="*/ 506398 w 3584"/>
                <a:gd name="T59" fmla="*/ 487648 h 3740"/>
                <a:gd name="T60" fmla="*/ 600264 w 3584"/>
                <a:gd name="T61" fmla="*/ 393777 h 3740"/>
                <a:gd name="T62" fmla="*/ 506398 w 3584"/>
                <a:gd name="T63" fmla="*/ 299906 h 3740"/>
                <a:gd name="T64" fmla="*/ 93866 w 3584"/>
                <a:gd name="T65" fmla="*/ 299906 h 3740"/>
                <a:gd name="T66" fmla="*/ 0 w 3584"/>
                <a:gd name="T67" fmla="*/ 393777 h 3740"/>
                <a:gd name="T68" fmla="*/ 93866 w 3584"/>
                <a:gd name="T69" fmla="*/ 487648 h 3740"/>
                <a:gd name="T70" fmla="*/ 75093 w 3584"/>
                <a:gd name="T71" fmla="*/ 487648 h 3740"/>
                <a:gd name="T72" fmla="*/ 75093 w 3584"/>
                <a:gd name="T73" fmla="*/ 1575588 h 3740"/>
                <a:gd name="T74" fmla="*/ 300373 w 3584"/>
                <a:gd name="T75" fmla="*/ 1800397 h 3740"/>
                <a:gd name="T76" fmla="*/ 525171 w 3584"/>
                <a:gd name="T77" fmla="*/ 1575588 h 3740"/>
                <a:gd name="T78" fmla="*/ 525171 w 3584"/>
                <a:gd name="T79" fmla="*/ 487648 h 3740"/>
                <a:gd name="T80" fmla="*/ 449596 w 3584"/>
                <a:gd name="T81" fmla="*/ 899236 h 3740"/>
                <a:gd name="T82" fmla="*/ 300373 w 3584"/>
                <a:gd name="T83" fmla="*/ 899236 h 3740"/>
                <a:gd name="T84" fmla="*/ 300373 w 3584"/>
                <a:gd name="T85" fmla="*/ 1481717 h 3740"/>
                <a:gd name="T86" fmla="*/ 244053 w 3584"/>
                <a:gd name="T87" fmla="*/ 1538040 h 3740"/>
                <a:gd name="T88" fmla="*/ 187733 w 3584"/>
                <a:gd name="T89" fmla="*/ 1481717 h 3740"/>
                <a:gd name="T90" fmla="*/ 187733 w 3584"/>
                <a:gd name="T91" fmla="*/ 899236 h 3740"/>
                <a:gd name="T92" fmla="*/ 148261 w 3584"/>
                <a:gd name="T93" fmla="*/ 899236 h 3740"/>
                <a:gd name="T94" fmla="*/ 148261 w 3584"/>
                <a:gd name="T95" fmla="*/ 487648 h 3740"/>
                <a:gd name="T96" fmla="*/ 449596 w 3584"/>
                <a:gd name="T97" fmla="*/ 487648 h 3740"/>
                <a:gd name="T98" fmla="*/ 449596 w 3584"/>
                <a:gd name="T99" fmla="*/ 899236 h 3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584" h="3740">
                  <a:moveTo>
                    <a:pt x="2416" y="1249"/>
                  </a:moveTo>
                  <a:cubicBezTo>
                    <a:pt x="2416" y="389"/>
                    <a:pt x="2416" y="389"/>
                    <a:pt x="2416" y="389"/>
                  </a:cubicBezTo>
                  <a:cubicBezTo>
                    <a:pt x="2454" y="389"/>
                    <a:pt x="2454" y="389"/>
                    <a:pt x="2454" y="389"/>
                  </a:cubicBezTo>
                  <a:cubicBezTo>
                    <a:pt x="2562" y="389"/>
                    <a:pt x="2649" y="302"/>
                    <a:pt x="2649" y="195"/>
                  </a:cubicBezTo>
                  <a:cubicBezTo>
                    <a:pt x="2649" y="87"/>
                    <a:pt x="2562" y="0"/>
                    <a:pt x="2454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60" y="0"/>
                    <a:pt x="1273" y="87"/>
                    <a:pt x="1273" y="195"/>
                  </a:cubicBezTo>
                  <a:cubicBezTo>
                    <a:pt x="1273" y="302"/>
                    <a:pt x="1360" y="389"/>
                    <a:pt x="1467" y="389"/>
                  </a:cubicBezTo>
                  <a:cubicBezTo>
                    <a:pt x="1559" y="389"/>
                    <a:pt x="1559" y="389"/>
                    <a:pt x="1559" y="389"/>
                  </a:cubicBezTo>
                  <a:cubicBezTo>
                    <a:pt x="1559" y="1249"/>
                    <a:pt x="1559" y="1249"/>
                    <a:pt x="1559" y="1249"/>
                  </a:cubicBezTo>
                  <a:cubicBezTo>
                    <a:pt x="1446" y="1412"/>
                    <a:pt x="1343" y="1571"/>
                    <a:pt x="1247" y="1724"/>
                  </a:cubicBezTo>
                  <a:cubicBezTo>
                    <a:pt x="1247" y="3273"/>
                    <a:pt x="1247" y="3273"/>
                    <a:pt x="1247" y="3273"/>
                  </a:cubicBezTo>
                  <a:cubicBezTo>
                    <a:pt x="1247" y="3453"/>
                    <a:pt x="1179" y="3616"/>
                    <a:pt x="1067" y="3740"/>
                  </a:cubicBezTo>
                  <a:cubicBezTo>
                    <a:pt x="3195" y="3740"/>
                    <a:pt x="3195" y="3740"/>
                    <a:pt x="3195" y="3740"/>
                  </a:cubicBezTo>
                  <a:cubicBezTo>
                    <a:pt x="3410" y="3740"/>
                    <a:pt x="3584" y="3566"/>
                    <a:pt x="3584" y="3350"/>
                  </a:cubicBezTo>
                  <a:cubicBezTo>
                    <a:pt x="3584" y="3350"/>
                    <a:pt x="3200" y="2384"/>
                    <a:pt x="2416" y="1249"/>
                  </a:cubicBezTo>
                  <a:close/>
                  <a:moveTo>
                    <a:pt x="3190" y="3322"/>
                  </a:moveTo>
                  <a:cubicBezTo>
                    <a:pt x="3133" y="3353"/>
                    <a:pt x="3063" y="3331"/>
                    <a:pt x="3032" y="3274"/>
                  </a:cubicBezTo>
                  <a:cubicBezTo>
                    <a:pt x="2361" y="2026"/>
                    <a:pt x="2361" y="2026"/>
                    <a:pt x="2361" y="2026"/>
                  </a:cubicBezTo>
                  <a:cubicBezTo>
                    <a:pt x="1335" y="2026"/>
                    <a:pt x="1335" y="2026"/>
                    <a:pt x="1335" y="2026"/>
                  </a:cubicBezTo>
                  <a:cubicBezTo>
                    <a:pt x="1714" y="1325"/>
                    <a:pt x="1714" y="1325"/>
                    <a:pt x="1714" y="1325"/>
                  </a:cubicBezTo>
                  <a:cubicBezTo>
                    <a:pt x="1714" y="389"/>
                    <a:pt x="1714" y="389"/>
                    <a:pt x="1714" y="389"/>
                  </a:cubicBezTo>
                  <a:cubicBezTo>
                    <a:pt x="2260" y="389"/>
                    <a:pt x="2260" y="389"/>
                    <a:pt x="2260" y="389"/>
                  </a:cubicBezTo>
                  <a:cubicBezTo>
                    <a:pt x="2260" y="1325"/>
                    <a:pt x="2260" y="1325"/>
                    <a:pt x="2260" y="1325"/>
                  </a:cubicBezTo>
                  <a:cubicBezTo>
                    <a:pt x="2640" y="2026"/>
                    <a:pt x="2640" y="2026"/>
                    <a:pt x="2640" y="2026"/>
                  </a:cubicBezTo>
                  <a:cubicBezTo>
                    <a:pt x="2627" y="2026"/>
                    <a:pt x="2627" y="2026"/>
                    <a:pt x="2627" y="2026"/>
                  </a:cubicBezTo>
                  <a:cubicBezTo>
                    <a:pt x="3238" y="3163"/>
                    <a:pt x="3238" y="3163"/>
                    <a:pt x="3238" y="3163"/>
                  </a:cubicBezTo>
                  <a:cubicBezTo>
                    <a:pt x="3269" y="3220"/>
                    <a:pt x="3247" y="3291"/>
                    <a:pt x="3190" y="3322"/>
                  </a:cubicBezTo>
                  <a:close/>
                  <a:moveTo>
                    <a:pt x="1091" y="1013"/>
                  </a:moveTo>
                  <a:cubicBezTo>
                    <a:pt x="1052" y="1013"/>
                    <a:pt x="1052" y="1013"/>
                    <a:pt x="1052" y="1013"/>
                  </a:cubicBezTo>
                  <a:cubicBezTo>
                    <a:pt x="1160" y="1013"/>
                    <a:pt x="1247" y="925"/>
                    <a:pt x="1247" y="818"/>
                  </a:cubicBezTo>
                  <a:cubicBezTo>
                    <a:pt x="1247" y="710"/>
                    <a:pt x="1160" y="623"/>
                    <a:pt x="1052" y="623"/>
                  </a:cubicBezTo>
                  <a:cubicBezTo>
                    <a:pt x="195" y="623"/>
                    <a:pt x="195" y="623"/>
                    <a:pt x="195" y="623"/>
                  </a:cubicBezTo>
                  <a:cubicBezTo>
                    <a:pt x="87" y="623"/>
                    <a:pt x="0" y="710"/>
                    <a:pt x="0" y="818"/>
                  </a:cubicBezTo>
                  <a:cubicBezTo>
                    <a:pt x="0" y="925"/>
                    <a:pt x="87" y="1013"/>
                    <a:pt x="195" y="1013"/>
                  </a:cubicBezTo>
                  <a:cubicBezTo>
                    <a:pt x="156" y="1013"/>
                    <a:pt x="156" y="1013"/>
                    <a:pt x="156" y="1013"/>
                  </a:cubicBezTo>
                  <a:cubicBezTo>
                    <a:pt x="156" y="3273"/>
                    <a:pt x="156" y="3273"/>
                    <a:pt x="156" y="3273"/>
                  </a:cubicBezTo>
                  <a:cubicBezTo>
                    <a:pt x="156" y="3531"/>
                    <a:pt x="365" y="3740"/>
                    <a:pt x="624" y="3740"/>
                  </a:cubicBezTo>
                  <a:cubicBezTo>
                    <a:pt x="882" y="3740"/>
                    <a:pt x="1091" y="3531"/>
                    <a:pt x="1091" y="3273"/>
                  </a:cubicBezTo>
                  <a:lnTo>
                    <a:pt x="1091" y="1013"/>
                  </a:lnTo>
                  <a:close/>
                  <a:moveTo>
                    <a:pt x="934" y="1868"/>
                  </a:moveTo>
                  <a:cubicBezTo>
                    <a:pt x="624" y="1868"/>
                    <a:pt x="624" y="1868"/>
                    <a:pt x="624" y="1868"/>
                  </a:cubicBezTo>
                  <a:cubicBezTo>
                    <a:pt x="624" y="3078"/>
                    <a:pt x="624" y="3078"/>
                    <a:pt x="624" y="3078"/>
                  </a:cubicBezTo>
                  <a:cubicBezTo>
                    <a:pt x="624" y="3142"/>
                    <a:pt x="571" y="3195"/>
                    <a:pt x="507" y="3195"/>
                  </a:cubicBezTo>
                  <a:cubicBezTo>
                    <a:pt x="442" y="3195"/>
                    <a:pt x="390" y="3142"/>
                    <a:pt x="390" y="3078"/>
                  </a:cubicBezTo>
                  <a:cubicBezTo>
                    <a:pt x="390" y="1868"/>
                    <a:pt x="390" y="1868"/>
                    <a:pt x="390" y="1868"/>
                  </a:cubicBezTo>
                  <a:cubicBezTo>
                    <a:pt x="308" y="1868"/>
                    <a:pt x="308" y="1868"/>
                    <a:pt x="308" y="1868"/>
                  </a:cubicBezTo>
                  <a:cubicBezTo>
                    <a:pt x="308" y="1013"/>
                    <a:pt x="308" y="1013"/>
                    <a:pt x="308" y="1013"/>
                  </a:cubicBezTo>
                  <a:cubicBezTo>
                    <a:pt x="934" y="1013"/>
                    <a:pt x="934" y="1013"/>
                    <a:pt x="934" y="1013"/>
                  </a:cubicBezTo>
                  <a:lnTo>
                    <a:pt x="934" y="1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3941569" y="4674370"/>
              <a:ext cx="360763" cy="365926"/>
            </a:xfrm>
            <a:custGeom>
              <a:avLst/>
              <a:gdLst>
                <a:gd name="T0" fmla="*/ 1628324 w 3235"/>
                <a:gd name="T1" fmla="*/ 943562 h 3280"/>
                <a:gd name="T2" fmla="*/ 889923 w 3235"/>
                <a:gd name="T3" fmla="*/ 1681834 h 3280"/>
                <a:gd name="T4" fmla="*/ 715343 w 3235"/>
                <a:gd name="T5" fmla="*/ 1780637 h 3280"/>
                <a:gd name="T6" fmla="*/ 789457 w 3235"/>
                <a:gd name="T7" fmla="*/ 1662623 h 3280"/>
                <a:gd name="T8" fmla="*/ 847651 w 3235"/>
                <a:gd name="T9" fmla="*/ 1618711 h 3280"/>
                <a:gd name="T10" fmla="*/ 1231948 w 3235"/>
                <a:gd name="T11" fmla="*/ 1234480 h 3280"/>
                <a:gd name="T12" fmla="*/ 978861 w 3235"/>
                <a:gd name="T13" fmla="*/ 981436 h 3280"/>
                <a:gd name="T14" fmla="*/ 1348336 w 3235"/>
                <a:gd name="T15" fmla="*/ 612574 h 3280"/>
                <a:gd name="T16" fmla="*/ 1348336 w 3235"/>
                <a:gd name="T17" fmla="*/ 536277 h 3280"/>
                <a:gd name="T18" fmla="*/ 1271476 w 3235"/>
                <a:gd name="T19" fmla="*/ 536277 h 3280"/>
                <a:gd name="T20" fmla="*/ 902550 w 3235"/>
                <a:gd name="T21" fmla="*/ 905139 h 3280"/>
                <a:gd name="T22" fmla="*/ 828436 w 3235"/>
                <a:gd name="T23" fmla="*/ 831037 h 3280"/>
                <a:gd name="T24" fmla="*/ 828436 w 3235"/>
                <a:gd name="T25" fmla="*/ 674051 h 3280"/>
                <a:gd name="T26" fmla="*/ 1093601 w 3235"/>
                <a:gd name="T27" fmla="*/ 408932 h 3280"/>
                <a:gd name="T28" fmla="*/ 1628324 w 3235"/>
                <a:gd name="T29" fmla="*/ 408932 h 3280"/>
                <a:gd name="T30" fmla="*/ 1628324 w 3235"/>
                <a:gd name="T31" fmla="*/ 943562 h 3280"/>
                <a:gd name="T32" fmla="*/ 828436 w 3235"/>
                <a:gd name="T33" fmla="*/ 1132384 h 3280"/>
                <a:gd name="T34" fmla="*/ 828436 w 3235"/>
                <a:gd name="T35" fmla="*/ 979240 h 3280"/>
                <a:gd name="T36" fmla="*/ 902550 w 3235"/>
                <a:gd name="T37" fmla="*/ 905139 h 3280"/>
                <a:gd name="T38" fmla="*/ 978861 w 3235"/>
                <a:gd name="T39" fmla="*/ 981436 h 3280"/>
                <a:gd name="T40" fmla="*/ 828436 w 3235"/>
                <a:gd name="T41" fmla="*/ 1132384 h 3280"/>
                <a:gd name="T42" fmla="*/ 378259 w 3235"/>
                <a:gd name="T43" fmla="*/ 1800397 h 3280"/>
                <a:gd name="T44" fmla="*/ 0 w 3235"/>
                <a:gd name="T45" fmla="*/ 1422204 h 3280"/>
                <a:gd name="T46" fmla="*/ 0 w 3235"/>
                <a:gd name="T47" fmla="*/ 378193 h 3280"/>
                <a:gd name="T48" fmla="*/ 378259 w 3235"/>
                <a:gd name="T49" fmla="*/ 0 h 3280"/>
                <a:gd name="T50" fmla="*/ 756517 w 3235"/>
                <a:gd name="T51" fmla="*/ 378193 h 3280"/>
                <a:gd name="T52" fmla="*/ 756517 w 3235"/>
                <a:gd name="T53" fmla="*/ 1422204 h 3280"/>
                <a:gd name="T54" fmla="*/ 378259 w 3235"/>
                <a:gd name="T55" fmla="*/ 1800397 h 3280"/>
                <a:gd name="T56" fmla="*/ 682403 w 3235"/>
                <a:gd name="T57" fmla="*/ 393013 h 3280"/>
                <a:gd name="T58" fmla="*/ 378259 w 3235"/>
                <a:gd name="T59" fmla="*/ 94960 h 3280"/>
                <a:gd name="T60" fmla="*/ 71370 w 3235"/>
                <a:gd name="T61" fmla="*/ 393013 h 3280"/>
                <a:gd name="T62" fmla="*/ 71370 w 3235"/>
                <a:gd name="T63" fmla="*/ 936426 h 3280"/>
                <a:gd name="T64" fmla="*/ 216305 w 3235"/>
                <a:gd name="T65" fmla="*/ 936426 h 3280"/>
                <a:gd name="T66" fmla="*/ 216305 w 3235"/>
                <a:gd name="T67" fmla="*/ 1458431 h 3280"/>
                <a:gd name="T68" fmla="*/ 270106 w 3235"/>
                <a:gd name="T69" fmla="*/ 1512224 h 3280"/>
                <a:gd name="T70" fmla="*/ 324457 w 3235"/>
                <a:gd name="T71" fmla="*/ 1458431 h 3280"/>
                <a:gd name="T72" fmla="*/ 324457 w 3235"/>
                <a:gd name="T73" fmla="*/ 936426 h 3280"/>
                <a:gd name="T74" fmla="*/ 682403 w 3235"/>
                <a:gd name="T75" fmla="*/ 936426 h 3280"/>
                <a:gd name="T76" fmla="*/ 682403 w 3235"/>
                <a:gd name="T77" fmla="*/ 393013 h 3280"/>
                <a:gd name="T78" fmla="*/ 270106 w 3235"/>
                <a:gd name="T79" fmla="*/ 360079 h 3280"/>
                <a:gd name="T80" fmla="*/ 324457 w 3235"/>
                <a:gd name="T81" fmla="*/ 413872 h 3280"/>
                <a:gd name="T82" fmla="*/ 324457 w 3235"/>
                <a:gd name="T83" fmla="*/ 936426 h 3280"/>
                <a:gd name="T84" fmla="*/ 216305 w 3235"/>
                <a:gd name="T85" fmla="*/ 936426 h 3280"/>
                <a:gd name="T86" fmla="*/ 216305 w 3235"/>
                <a:gd name="T87" fmla="*/ 413872 h 3280"/>
                <a:gd name="T88" fmla="*/ 270106 w 3235"/>
                <a:gd name="T89" fmla="*/ 360079 h 32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35" h="3280">
                  <a:moveTo>
                    <a:pt x="2966" y="1719"/>
                  </a:moveTo>
                  <a:cubicBezTo>
                    <a:pt x="1621" y="3064"/>
                    <a:pt x="1621" y="3064"/>
                    <a:pt x="1621" y="3064"/>
                  </a:cubicBezTo>
                  <a:cubicBezTo>
                    <a:pt x="1530" y="3155"/>
                    <a:pt x="1420" y="3214"/>
                    <a:pt x="1303" y="3244"/>
                  </a:cubicBezTo>
                  <a:cubicBezTo>
                    <a:pt x="1359" y="3180"/>
                    <a:pt x="1404" y="3107"/>
                    <a:pt x="1438" y="3029"/>
                  </a:cubicBezTo>
                  <a:cubicBezTo>
                    <a:pt x="1476" y="3007"/>
                    <a:pt x="1512" y="2981"/>
                    <a:pt x="1544" y="2949"/>
                  </a:cubicBezTo>
                  <a:cubicBezTo>
                    <a:pt x="2244" y="2249"/>
                    <a:pt x="2244" y="2249"/>
                    <a:pt x="2244" y="2249"/>
                  </a:cubicBezTo>
                  <a:cubicBezTo>
                    <a:pt x="1783" y="1788"/>
                    <a:pt x="1783" y="1788"/>
                    <a:pt x="1783" y="1788"/>
                  </a:cubicBezTo>
                  <a:cubicBezTo>
                    <a:pt x="2456" y="1116"/>
                    <a:pt x="2456" y="1116"/>
                    <a:pt x="2456" y="1116"/>
                  </a:cubicBezTo>
                  <a:cubicBezTo>
                    <a:pt x="2494" y="1078"/>
                    <a:pt x="2494" y="1015"/>
                    <a:pt x="2456" y="977"/>
                  </a:cubicBezTo>
                  <a:cubicBezTo>
                    <a:pt x="2417" y="938"/>
                    <a:pt x="2355" y="938"/>
                    <a:pt x="2316" y="977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509" y="1514"/>
                    <a:pt x="1509" y="1514"/>
                    <a:pt x="1509" y="1514"/>
                  </a:cubicBezTo>
                  <a:cubicBezTo>
                    <a:pt x="1509" y="1228"/>
                    <a:pt x="1509" y="1228"/>
                    <a:pt x="1509" y="1228"/>
                  </a:cubicBezTo>
                  <a:cubicBezTo>
                    <a:pt x="1992" y="745"/>
                    <a:pt x="1992" y="745"/>
                    <a:pt x="1992" y="745"/>
                  </a:cubicBezTo>
                  <a:cubicBezTo>
                    <a:pt x="2261" y="476"/>
                    <a:pt x="2697" y="476"/>
                    <a:pt x="2966" y="745"/>
                  </a:cubicBezTo>
                  <a:cubicBezTo>
                    <a:pt x="3235" y="1014"/>
                    <a:pt x="3235" y="1450"/>
                    <a:pt x="2966" y="1719"/>
                  </a:cubicBezTo>
                  <a:close/>
                  <a:moveTo>
                    <a:pt x="1509" y="2063"/>
                  </a:moveTo>
                  <a:cubicBezTo>
                    <a:pt x="1509" y="1784"/>
                    <a:pt x="1509" y="1784"/>
                    <a:pt x="1509" y="1784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783" y="1788"/>
                    <a:pt x="1783" y="1788"/>
                    <a:pt x="1783" y="1788"/>
                  </a:cubicBezTo>
                  <a:lnTo>
                    <a:pt x="1509" y="2063"/>
                  </a:lnTo>
                  <a:close/>
                  <a:moveTo>
                    <a:pt x="689" y="3280"/>
                  </a:moveTo>
                  <a:cubicBezTo>
                    <a:pt x="309" y="3280"/>
                    <a:pt x="0" y="2971"/>
                    <a:pt x="0" y="2591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308"/>
                    <a:pt x="309" y="0"/>
                    <a:pt x="689" y="0"/>
                  </a:cubicBezTo>
                  <a:cubicBezTo>
                    <a:pt x="1069" y="0"/>
                    <a:pt x="1378" y="308"/>
                    <a:pt x="1378" y="689"/>
                  </a:cubicBezTo>
                  <a:cubicBezTo>
                    <a:pt x="1378" y="2591"/>
                    <a:pt x="1378" y="2591"/>
                    <a:pt x="1378" y="2591"/>
                  </a:cubicBezTo>
                  <a:cubicBezTo>
                    <a:pt x="1378" y="2971"/>
                    <a:pt x="1069" y="3280"/>
                    <a:pt x="689" y="3280"/>
                  </a:cubicBezTo>
                  <a:close/>
                  <a:moveTo>
                    <a:pt x="1243" y="716"/>
                  </a:moveTo>
                  <a:cubicBezTo>
                    <a:pt x="1243" y="416"/>
                    <a:pt x="989" y="173"/>
                    <a:pt x="689" y="173"/>
                  </a:cubicBezTo>
                  <a:cubicBezTo>
                    <a:pt x="389" y="173"/>
                    <a:pt x="130" y="416"/>
                    <a:pt x="130" y="716"/>
                  </a:cubicBezTo>
                  <a:cubicBezTo>
                    <a:pt x="130" y="1706"/>
                    <a:pt x="130" y="1706"/>
                    <a:pt x="130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2657"/>
                    <a:pt x="394" y="2657"/>
                    <a:pt x="394" y="2657"/>
                  </a:cubicBezTo>
                  <a:cubicBezTo>
                    <a:pt x="394" y="2711"/>
                    <a:pt x="438" y="2755"/>
                    <a:pt x="492" y="2755"/>
                  </a:cubicBezTo>
                  <a:cubicBezTo>
                    <a:pt x="547" y="2755"/>
                    <a:pt x="591" y="2711"/>
                    <a:pt x="591" y="2657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1243" y="1706"/>
                    <a:pt x="1243" y="1706"/>
                    <a:pt x="1243" y="1706"/>
                  </a:cubicBezTo>
                  <a:lnTo>
                    <a:pt x="1243" y="716"/>
                  </a:lnTo>
                  <a:close/>
                  <a:moveTo>
                    <a:pt x="492" y="656"/>
                  </a:moveTo>
                  <a:cubicBezTo>
                    <a:pt x="547" y="656"/>
                    <a:pt x="591" y="700"/>
                    <a:pt x="591" y="754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754"/>
                    <a:pt x="394" y="754"/>
                    <a:pt x="394" y="754"/>
                  </a:cubicBezTo>
                  <a:cubicBezTo>
                    <a:pt x="394" y="700"/>
                    <a:pt x="438" y="656"/>
                    <a:pt x="492" y="6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KSO_Shape"/>
            <p:cNvSpPr>
              <a:spLocks noChangeArrowheads="1"/>
            </p:cNvSpPr>
            <p:nvPr/>
          </p:nvSpPr>
          <p:spPr bwMode="auto">
            <a:xfrm>
              <a:off x="5455950" y="4689330"/>
              <a:ext cx="306888" cy="348077"/>
            </a:xfrm>
            <a:custGeom>
              <a:avLst/>
              <a:gdLst>
                <a:gd name="T0" fmla="*/ 478582 w 2230438"/>
                <a:gd name="T1" fmla="*/ 1806148 h 2528888"/>
                <a:gd name="T2" fmla="*/ 939800 w 2230438"/>
                <a:gd name="T3" fmla="*/ 1569195 h 2528888"/>
                <a:gd name="T4" fmla="*/ 942975 w 2230438"/>
                <a:gd name="T5" fmla="*/ 455613 h 2528888"/>
                <a:gd name="T6" fmla="*/ 1096010 w 2230438"/>
                <a:gd name="T7" fmla="*/ 829406 h 2528888"/>
                <a:gd name="T8" fmla="*/ 1127760 w 2230438"/>
                <a:gd name="T9" fmla="*/ 835124 h 2528888"/>
                <a:gd name="T10" fmla="*/ 1156653 w 2230438"/>
                <a:gd name="T11" fmla="*/ 848148 h 2528888"/>
                <a:gd name="T12" fmla="*/ 1181100 w 2230438"/>
                <a:gd name="T13" fmla="*/ 867208 h 2528888"/>
                <a:gd name="T14" fmla="*/ 1200468 w 2230438"/>
                <a:gd name="T15" fmla="*/ 891985 h 2528888"/>
                <a:gd name="T16" fmla="*/ 1213485 w 2230438"/>
                <a:gd name="T17" fmla="*/ 920257 h 2528888"/>
                <a:gd name="T18" fmla="*/ 1219200 w 2230438"/>
                <a:gd name="T19" fmla="*/ 952341 h 2528888"/>
                <a:gd name="T20" fmla="*/ 2230438 w 2230438"/>
                <a:gd name="T21" fmla="*/ 1948222 h 2528888"/>
                <a:gd name="T22" fmla="*/ 2224723 w 2230438"/>
                <a:gd name="T23" fmla="*/ 1980279 h 2528888"/>
                <a:gd name="T24" fmla="*/ 2211706 w 2230438"/>
                <a:gd name="T25" fmla="*/ 2009162 h 2528888"/>
                <a:gd name="T26" fmla="*/ 2192338 w 2230438"/>
                <a:gd name="T27" fmla="*/ 2033601 h 2528888"/>
                <a:gd name="T28" fmla="*/ 2167891 w 2230438"/>
                <a:gd name="T29" fmla="*/ 2052962 h 2528888"/>
                <a:gd name="T30" fmla="*/ 2138998 w 2230438"/>
                <a:gd name="T31" fmla="*/ 2065975 h 2528888"/>
                <a:gd name="T32" fmla="*/ 2107566 w 2230438"/>
                <a:gd name="T33" fmla="*/ 2071688 h 2528888"/>
                <a:gd name="T34" fmla="*/ 1218565 w 2230438"/>
                <a:gd name="T35" fmla="*/ 2412307 h 2528888"/>
                <a:gd name="T36" fmla="*/ 1211263 w 2230438"/>
                <a:gd name="T37" fmla="*/ 2443438 h 2528888"/>
                <a:gd name="T38" fmla="*/ 1196975 w 2230438"/>
                <a:gd name="T39" fmla="*/ 2471709 h 2528888"/>
                <a:gd name="T40" fmla="*/ 1176655 w 2230438"/>
                <a:gd name="T41" fmla="*/ 2494899 h 2528888"/>
                <a:gd name="T42" fmla="*/ 1151255 w 2230438"/>
                <a:gd name="T43" fmla="*/ 2513005 h 2528888"/>
                <a:gd name="T44" fmla="*/ 1121728 w 2230438"/>
                <a:gd name="T45" fmla="*/ 2524441 h 2528888"/>
                <a:gd name="T46" fmla="*/ 1089343 w 2230438"/>
                <a:gd name="T47" fmla="*/ 2528888 h 2528888"/>
                <a:gd name="T48" fmla="*/ 103823 w 2230438"/>
                <a:gd name="T49" fmla="*/ 2526029 h 2528888"/>
                <a:gd name="T50" fmla="*/ 73660 w 2230438"/>
                <a:gd name="T51" fmla="*/ 2515864 h 2528888"/>
                <a:gd name="T52" fmla="*/ 47308 w 2230438"/>
                <a:gd name="T53" fmla="*/ 2499028 h 2528888"/>
                <a:gd name="T54" fmla="*/ 25718 w 2230438"/>
                <a:gd name="T55" fmla="*/ 2476792 h 2528888"/>
                <a:gd name="T56" fmla="*/ 10160 w 2230438"/>
                <a:gd name="T57" fmla="*/ 2449155 h 2528888"/>
                <a:gd name="T58" fmla="*/ 1270 w 2230438"/>
                <a:gd name="T59" fmla="*/ 2418660 h 2528888"/>
                <a:gd name="T60" fmla="*/ 318 w 2230438"/>
                <a:gd name="T61" fmla="*/ 952341 h 2528888"/>
                <a:gd name="T62" fmla="*/ 5715 w 2230438"/>
                <a:gd name="T63" fmla="*/ 920257 h 2528888"/>
                <a:gd name="T64" fmla="*/ 18415 w 2230438"/>
                <a:gd name="T65" fmla="*/ 891985 h 2528888"/>
                <a:gd name="T66" fmla="*/ 38100 w 2230438"/>
                <a:gd name="T67" fmla="*/ 867208 h 2528888"/>
                <a:gd name="T68" fmla="*/ 62548 w 2230438"/>
                <a:gd name="T69" fmla="*/ 848148 h 2528888"/>
                <a:gd name="T70" fmla="*/ 91123 w 2230438"/>
                <a:gd name="T71" fmla="*/ 835124 h 2528888"/>
                <a:gd name="T72" fmla="*/ 123190 w 2230438"/>
                <a:gd name="T73" fmla="*/ 829406 h 2528888"/>
                <a:gd name="T74" fmla="*/ 250825 w 2230438"/>
                <a:gd name="T75" fmla="*/ 455613 h 2528888"/>
                <a:gd name="T76" fmla="*/ 1845628 w 2230438"/>
                <a:gd name="T77" fmla="*/ 373634 h 2528888"/>
                <a:gd name="T78" fmla="*/ 2126933 w 2230438"/>
                <a:gd name="T79" fmla="*/ 375856 h 2528888"/>
                <a:gd name="T80" fmla="*/ 2157096 w 2230438"/>
                <a:gd name="T81" fmla="*/ 386330 h 2528888"/>
                <a:gd name="T82" fmla="*/ 2183448 w 2230438"/>
                <a:gd name="T83" fmla="*/ 402834 h 2528888"/>
                <a:gd name="T84" fmla="*/ 2204403 w 2230438"/>
                <a:gd name="T85" fmla="*/ 425686 h 2528888"/>
                <a:gd name="T86" fmla="*/ 2220278 w 2230438"/>
                <a:gd name="T87" fmla="*/ 452982 h 2528888"/>
                <a:gd name="T88" fmla="*/ 2228851 w 2230438"/>
                <a:gd name="T89" fmla="*/ 483452 h 2528888"/>
                <a:gd name="T90" fmla="*/ 1011238 w 2230438"/>
                <a:gd name="T91" fmla="*/ 800100 h 2528888"/>
                <a:gd name="T92" fmla="*/ 1014096 w 2230438"/>
                <a:gd name="T93" fmla="*/ 477104 h 2528888"/>
                <a:gd name="T94" fmla="*/ 1023938 w 2230438"/>
                <a:gd name="T95" fmla="*/ 447269 h 2528888"/>
                <a:gd name="T96" fmla="*/ 1041083 w 2230438"/>
                <a:gd name="T97" fmla="*/ 420608 h 2528888"/>
                <a:gd name="T98" fmla="*/ 1063308 w 2230438"/>
                <a:gd name="T99" fmla="*/ 399343 h 2528888"/>
                <a:gd name="T100" fmla="*/ 1090613 w 2230438"/>
                <a:gd name="T101" fmla="*/ 383473 h 2528888"/>
                <a:gd name="T102" fmla="*/ 1121411 w 2230438"/>
                <a:gd name="T103" fmla="*/ 374903 h 2528888"/>
                <a:gd name="T104" fmla="*/ 1383983 w 2230438"/>
                <a:gd name="T105" fmla="*/ 206375 h 2528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30438" h="2528888">
                  <a:moveTo>
                    <a:pt x="478582" y="1344613"/>
                  </a:moveTo>
                  <a:lnTo>
                    <a:pt x="478582" y="1569195"/>
                  </a:lnTo>
                  <a:lnTo>
                    <a:pt x="254000" y="1569195"/>
                  </a:lnTo>
                  <a:lnTo>
                    <a:pt x="254000" y="1806148"/>
                  </a:lnTo>
                  <a:lnTo>
                    <a:pt x="478582" y="1806148"/>
                  </a:lnTo>
                  <a:lnTo>
                    <a:pt x="478582" y="2030413"/>
                  </a:lnTo>
                  <a:lnTo>
                    <a:pt x="715535" y="2030413"/>
                  </a:lnTo>
                  <a:lnTo>
                    <a:pt x="715535" y="1806148"/>
                  </a:lnTo>
                  <a:lnTo>
                    <a:pt x="939800" y="1806148"/>
                  </a:lnTo>
                  <a:lnTo>
                    <a:pt x="939800" y="1569195"/>
                  </a:lnTo>
                  <a:lnTo>
                    <a:pt x="715535" y="1569195"/>
                  </a:lnTo>
                  <a:lnTo>
                    <a:pt x="715535" y="1344613"/>
                  </a:lnTo>
                  <a:lnTo>
                    <a:pt x="478582" y="1344613"/>
                  </a:lnTo>
                  <a:close/>
                  <a:moveTo>
                    <a:pt x="250825" y="455613"/>
                  </a:moveTo>
                  <a:lnTo>
                    <a:pt x="942975" y="455613"/>
                  </a:lnTo>
                  <a:lnTo>
                    <a:pt x="942975" y="661988"/>
                  </a:lnTo>
                  <a:lnTo>
                    <a:pt x="834390" y="661988"/>
                  </a:lnTo>
                  <a:lnTo>
                    <a:pt x="834390" y="829406"/>
                  </a:lnTo>
                  <a:lnTo>
                    <a:pt x="1089343" y="829406"/>
                  </a:lnTo>
                  <a:lnTo>
                    <a:pt x="1096010" y="829406"/>
                  </a:lnTo>
                  <a:lnTo>
                    <a:pt x="1102678" y="830042"/>
                  </a:lnTo>
                  <a:lnTo>
                    <a:pt x="1109028" y="830677"/>
                  </a:lnTo>
                  <a:lnTo>
                    <a:pt x="1115695" y="831947"/>
                  </a:lnTo>
                  <a:lnTo>
                    <a:pt x="1121728" y="833218"/>
                  </a:lnTo>
                  <a:lnTo>
                    <a:pt x="1127760" y="835124"/>
                  </a:lnTo>
                  <a:lnTo>
                    <a:pt x="1134110" y="837348"/>
                  </a:lnTo>
                  <a:lnTo>
                    <a:pt x="1139825" y="839254"/>
                  </a:lnTo>
                  <a:lnTo>
                    <a:pt x="1145540" y="841795"/>
                  </a:lnTo>
                  <a:lnTo>
                    <a:pt x="1151255" y="844654"/>
                  </a:lnTo>
                  <a:lnTo>
                    <a:pt x="1156653" y="848148"/>
                  </a:lnTo>
                  <a:lnTo>
                    <a:pt x="1162050" y="851325"/>
                  </a:lnTo>
                  <a:lnTo>
                    <a:pt x="1167130" y="854819"/>
                  </a:lnTo>
                  <a:lnTo>
                    <a:pt x="1172210" y="858631"/>
                  </a:lnTo>
                  <a:lnTo>
                    <a:pt x="1176655" y="863078"/>
                  </a:lnTo>
                  <a:lnTo>
                    <a:pt x="1181100" y="867208"/>
                  </a:lnTo>
                  <a:lnTo>
                    <a:pt x="1185545" y="871655"/>
                  </a:lnTo>
                  <a:lnTo>
                    <a:pt x="1189673" y="876420"/>
                  </a:lnTo>
                  <a:lnTo>
                    <a:pt x="1193165" y="881502"/>
                  </a:lnTo>
                  <a:lnTo>
                    <a:pt x="1196975" y="886585"/>
                  </a:lnTo>
                  <a:lnTo>
                    <a:pt x="1200468" y="891985"/>
                  </a:lnTo>
                  <a:lnTo>
                    <a:pt x="1203325" y="897385"/>
                  </a:lnTo>
                  <a:lnTo>
                    <a:pt x="1206183" y="902786"/>
                  </a:lnTo>
                  <a:lnTo>
                    <a:pt x="1209040" y="908504"/>
                  </a:lnTo>
                  <a:lnTo>
                    <a:pt x="1211263" y="914539"/>
                  </a:lnTo>
                  <a:lnTo>
                    <a:pt x="1213485" y="920257"/>
                  </a:lnTo>
                  <a:lnTo>
                    <a:pt x="1215390" y="926928"/>
                  </a:lnTo>
                  <a:lnTo>
                    <a:pt x="1216660" y="932963"/>
                  </a:lnTo>
                  <a:lnTo>
                    <a:pt x="1217613" y="939317"/>
                  </a:lnTo>
                  <a:lnTo>
                    <a:pt x="1218565" y="945987"/>
                  </a:lnTo>
                  <a:lnTo>
                    <a:pt x="1219200" y="952341"/>
                  </a:lnTo>
                  <a:lnTo>
                    <a:pt x="1219200" y="959012"/>
                  </a:lnTo>
                  <a:lnTo>
                    <a:pt x="1219200" y="1652588"/>
                  </a:lnTo>
                  <a:lnTo>
                    <a:pt x="2230438" y="1652588"/>
                  </a:lnTo>
                  <a:lnTo>
                    <a:pt x="2230438" y="1941874"/>
                  </a:lnTo>
                  <a:lnTo>
                    <a:pt x="2230438" y="1948222"/>
                  </a:lnTo>
                  <a:lnTo>
                    <a:pt x="2229803" y="1955205"/>
                  </a:lnTo>
                  <a:lnTo>
                    <a:pt x="2228851" y="1961553"/>
                  </a:lnTo>
                  <a:lnTo>
                    <a:pt x="2227898" y="1968218"/>
                  </a:lnTo>
                  <a:lnTo>
                    <a:pt x="2226628" y="1974248"/>
                  </a:lnTo>
                  <a:lnTo>
                    <a:pt x="2224723" y="1980279"/>
                  </a:lnTo>
                  <a:lnTo>
                    <a:pt x="2222501" y="1986309"/>
                  </a:lnTo>
                  <a:lnTo>
                    <a:pt x="2220278" y="1992022"/>
                  </a:lnTo>
                  <a:lnTo>
                    <a:pt x="2217738" y="1998053"/>
                  </a:lnTo>
                  <a:lnTo>
                    <a:pt x="2214881" y="2003766"/>
                  </a:lnTo>
                  <a:lnTo>
                    <a:pt x="2211706" y="2009162"/>
                  </a:lnTo>
                  <a:lnTo>
                    <a:pt x="2208531" y="2014557"/>
                  </a:lnTo>
                  <a:lnTo>
                    <a:pt x="2204403" y="2019318"/>
                  </a:lnTo>
                  <a:lnTo>
                    <a:pt x="2200911" y="2024397"/>
                  </a:lnTo>
                  <a:lnTo>
                    <a:pt x="2196783" y="2029157"/>
                  </a:lnTo>
                  <a:lnTo>
                    <a:pt x="2192338" y="2033601"/>
                  </a:lnTo>
                  <a:lnTo>
                    <a:pt x="2187893" y="2037727"/>
                  </a:lnTo>
                  <a:lnTo>
                    <a:pt x="2183448" y="2042171"/>
                  </a:lnTo>
                  <a:lnTo>
                    <a:pt x="2178368" y="2045662"/>
                  </a:lnTo>
                  <a:lnTo>
                    <a:pt x="2173288" y="2049153"/>
                  </a:lnTo>
                  <a:lnTo>
                    <a:pt x="2167891" y="2052962"/>
                  </a:lnTo>
                  <a:lnTo>
                    <a:pt x="2162493" y="2055819"/>
                  </a:lnTo>
                  <a:lnTo>
                    <a:pt x="2157096" y="2058675"/>
                  </a:lnTo>
                  <a:lnTo>
                    <a:pt x="2151381" y="2061532"/>
                  </a:lnTo>
                  <a:lnTo>
                    <a:pt x="2145348" y="2063753"/>
                  </a:lnTo>
                  <a:lnTo>
                    <a:pt x="2138998" y="2065975"/>
                  </a:lnTo>
                  <a:lnTo>
                    <a:pt x="2132966" y="2067562"/>
                  </a:lnTo>
                  <a:lnTo>
                    <a:pt x="2126933" y="2069149"/>
                  </a:lnTo>
                  <a:lnTo>
                    <a:pt x="2120266" y="2070101"/>
                  </a:lnTo>
                  <a:lnTo>
                    <a:pt x="2113916" y="2070736"/>
                  </a:lnTo>
                  <a:lnTo>
                    <a:pt x="2107566" y="2071688"/>
                  </a:lnTo>
                  <a:lnTo>
                    <a:pt x="2100581" y="2071688"/>
                  </a:lnTo>
                  <a:lnTo>
                    <a:pt x="1219200" y="2071688"/>
                  </a:lnTo>
                  <a:lnTo>
                    <a:pt x="1219200" y="2398965"/>
                  </a:lnTo>
                  <a:lnTo>
                    <a:pt x="1219200" y="2405318"/>
                  </a:lnTo>
                  <a:lnTo>
                    <a:pt x="1218565" y="2412307"/>
                  </a:lnTo>
                  <a:lnTo>
                    <a:pt x="1217613" y="2418660"/>
                  </a:lnTo>
                  <a:lnTo>
                    <a:pt x="1216660" y="2424696"/>
                  </a:lnTo>
                  <a:lnTo>
                    <a:pt x="1215390" y="2431367"/>
                  </a:lnTo>
                  <a:lnTo>
                    <a:pt x="1213485" y="2437402"/>
                  </a:lnTo>
                  <a:lnTo>
                    <a:pt x="1211263" y="2443438"/>
                  </a:lnTo>
                  <a:lnTo>
                    <a:pt x="1209040" y="2449155"/>
                  </a:lnTo>
                  <a:lnTo>
                    <a:pt x="1206183" y="2455191"/>
                  </a:lnTo>
                  <a:lnTo>
                    <a:pt x="1203325" y="2460909"/>
                  </a:lnTo>
                  <a:lnTo>
                    <a:pt x="1200468" y="2466309"/>
                  </a:lnTo>
                  <a:lnTo>
                    <a:pt x="1196975" y="2471709"/>
                  </a:lnTo>
                  <a:lnTo>
                    <a:pt x="1193165" y="2476792"/>
                  </a:lnTo>
                  <a:lnTo>
                    <a:pt x="1189673" y="2481239"/>
                  </a:lnTo>
                  <a:lnTo>
                    <a:pt x="1185545" y="2486004"/>
                  </a:lnTo>
                  <a:lnTo>
                    <a:pt x="1181100" y="2490769"/>
                  </a:lnTo>
                  <a:lnTo>
                    <a:pt x="1176655" y="2494899"/>
                  </a:lnTo>
                  <a:lnTo>
                    <a:pt x="1172210" y="2499028"/>
                  </a:lnTo>
                  <a:lnTo>
                    <a:pt x="1167130" y="2502840"/>
                  </a:lnTo>
                  <a:lnTo>
                    <a:pt x="1162050" y="2506652"/>
                  </a:lnTo>
                  <a:lnTo>
                    <a:pt x="1156653" y="2509829"/>
                  </a:lnTo>
                  <a:lnTo>
                    <a:pt x="1151255" y="2513005"/>
                  </a:lnTo>
                  <a:lnTo>
                    <a:pt x="1145540" y="2515864"/>
                  </a:lnTo>
                  <a:lnTo>
                    <a:pt x="1139825" y="2518405"/>
                  </a:lnTo>
                  <a:lnTo>
                    <a:pt x="1134110" y="2520947"/>
                  </a:lnTo>
                  <a:lnTo>
                    <a:pt x="1127760" y="2523170"/>
                  </a:lnTo>
                  <a:lnTo>
                    <a:pt x="1121728" y="2524441"/>
                  </a:lnTo>
                  <a:lnTo>
                    <a:pt x="1115695" y="2526029"/>
                  </a:lnTo>
                  <a:lnTo>
                    <a:pt x="1109028" y="2527300"/>
                  </a:lnTo>
                  <a:lnTo>
                    <a:pt x="1102678" y="2528253"/>
                  </a:lnTo>
                  <a:lnTo>
                    <a:pt x="1096010" y="2528571"/>
                  </a:lnTo>
                  <a:lnTo>
                    <a:pt x="1089343" y="2528888"/>
                  </a:lnTo>
                  <a:lnTo>
                    <a:pt x="129540" y="2528888"/>
                  </a:lnTo>
                  <a:lnTo>
                    <a:pt x="123190" y="2528571"/>
                  </a:lnTo>
                  <a:lnTo>
                    <a:pt x="116523" y="2528253"/>
                  </a:lnTo>
                  <a:lnTo>
                    <a:pt x="109855" y="2527300"/>
                  </a:lnTo>
                  <a:lnTo>
                    <a:pt x="103823" y="2526029"/>
                  </a:lnTo>
                  <a:lnTo>
                    <a:pt x="97155" y="2524441"/>
                  </a:lnTo>
                  <a:lnTo>
                    <a:pt x="91123" y="2523170"/>
                  </a:lnTo>
                  <a:lnTo>
                    <a:pt x="85090" y="2520947"/>
                  </a:lnTo>
                  <a:lnTo>
                    <a:pt x="79375" y="2518405"/>
                  </a:lnTo>
                  <a:lnTo>
                    <a:pt x="73660" y="2515864"/>
                  </a:lnTo>
                  <a:lnTo>
                    <a:pt x="67945" y="2513005"/>
                  </a:lnTo>
                  <a:lnTo>
                    <a:pt x="62548" y="2509829"/>
                  </a:lnTo>
                  <a:lnTo>
                    <a:pt x="57150" y="2506652"/>
                  </a:lnTo>
                  <a:lnTo>
                    <a:pt x="52070" y="2502840"/>
                  </a:lnTo>
                  <a:lnTo>
                    <a:pt x="47308" y="2499028"/>
                  </a:lnTo>
                  <a:lnTo>
                    <a:pt x="42545" y="2494899"/>
                  </a:lnTo>
                  <a:lnTo>
                    <a:pt x="38100" y="2490769"/>
                  </a:lnTo>
                  <a:lnTo>
                    <a:pt x="33655" y="2486004"/>
                  </a:lnTo>
                  <a:lnTo>
                    <a:pt x="29845" y="2481239"/>
                  </a:lnTo>
                  <a:lnTo>
                    <a:pt x="25718" y="2476792"/>
                  </a:lnTo>
                  <a:lnTo>
                    <a:pt x="22225" y="2471709"/>
                  </a:lnTo>
                  <a:lnTo>
                    <a:pt x="18415" y="2466309"/>
                  </a:lnTo>
                  <a:lnTo>
                    <a:pt x="15558" y="2460909"/>
                  </a:lnTo>
                  <a:lnTo>
                    <a:pt x="12700" y="2455191"/>
                  </a:lnTo>
                  <a:lnTo>
                    <a:pt x="10160" y="2449155"/>
                  </a:lnTo>
                  <a:lnTo>
                    <a:pt x="7620" y="2443438"/>
                  </a:lnTo>
                  <a:lnTo>
                    <a:pt x="5715" y="2437402"/>
                  </a:lnTo>
                  <a:lnTo>
                    <a:pt x="4128" y="2431367"/>
                  </a:lnTo>
                  <a:lnTo>
                    <a:pt x="2858" y="2424696"/>
                  </a:lnTo>
                  <a:lnTo>
                    <a:pt x="1270" y="2418660"/>
                  </a:lnTo>
                  <a:lnTo>
                    <a:pt x="635" y="2412307"/>
                  </a:lnTo>
                  <a:lnTo>
                    <a:pt x="318" y="2405318"/>
                  </a:lnTo>
                  <a:lnTo>
                    <a:pt x="0" y="2398965"/>
                  </a:lnTo>
                  <a:lnTo>
                    <a:pt x="0" y="959012"/>
                  </a:lnTo>
                  <a:lnTo>
                    <a:pt x="318" y="952341"/>
                  </a:lnTo>
                  <a:lnTo>
                    <a:pt x="635" y="945987"/>
                  </a:lnTo>
                  <a:lnTo>
                    <a:pt x="1270" y="939317"/>
                  </a:lnTo>
                  <a:lnTo>
                    <a:pt x="2858" y="932963"/>
                  </a:lnTo>
                  <a:lnTo>
                    <a:pt x="4128" y="926928"/>
                  </a:lnTo>
                  <a:lnTo>
                    <a:pt x="5715" y="920257"/>
                  </a:lnTo>
                  <a:lnTo>
                    <a:pt x="7620" y="914539"/>
                  </a:lnTo>
                  <a:lnTo>
                    <a:pt x="10160" y="908504"/>
                  </a:lnTo>
                  <a:lnTo>
                    <a:pt x="12700" y="902786"/>
                  </a:lnTo>
                  <a:lnTo>
                    <a:pt x="15558" y="897385"/>
                  </a:lnTo>
                  <a:lnTo>
                    <a:pt x="18415" y="891985"/>
                  </a:lnTo>
                  <a:lnTo>
                    <a:pt x="22225" y="886585"/>
                  </a:lnTo>
                  <a:lnTo>
                    <a:pt x="25718" y="881502"/>
                  </a:lnTo>
                  <a:lnTo>
                    <a:pt x="29845" y="876420"/>
                  </a:lnTo>
                  <a:lnTo>
                    <a:pt x="33655" y="871655"/>
                  </a:lnTo>
                  <a:lnTo>
                    <a:pt x="38100" y="867208"/>
                  </a:lnTo>
                  <a:lnTo>
                    <a:pt x="42545" y="863078"/>
                  </a:lnTo>
                  <a:lnTo>
                    <a:pt x="47308" y="858631"/>
                  </a:lnTo>
                  <a:lnTo>
                    <a:pt x="52070" y="854819"/>
                  </a:lnTo>
                  <a:lnTo>
                    <a:pt x="57150" y="851325"/>
                  </a:lnTo>
                  <a:lnTo>
                    <a:pt x="62548" y="848148"/>
                  </a:lnTo>
                  <a:lnTo>
                    <a:pt x="67945" y="844654"/>
                  </a:lnTo>
                  <a:lnTo>
                    <a:pt x="73660" y="841795"/>
                  </a:lnTo>
                  <a:lnTo>
                    <a:pt x="79375" y="839254"/>
                  </a:lnTo>
                  <a:lnTo>
                    <a:pt x="85090" y="837348"/>
                  </a:lnTo>
                  <a:lnTo>
                    <a:pt x="91123" y="835124"/>
                  </a:lnTo>
                  <a:lnTo>
                    <a:pt x="97155" y="833218"/>
                  </a:lnTo>
                  <a:lnTo>
                    <a:pt x="103823" y="831947"/>
                  </a:lnTo>
                  <a:lnTo>
                    <a:pt x="109855" y="830677"/>
                  </a:lnTo>
                  <a:lnTo>
                    <a:pt x="116523" y="830042"/>
                  </a:lnTo>
                  <a:lnTo>
                    <a:pt x="123190" y="829406"/>
                  </a:lnTo>
                  <a:lnTo>
                    <a:pt x="129540" y="829406"/>
                  </a:lnTo>
                  <a:lnTo>
                    <a:pt x="372745" y="829406"/>
                  </a:lnTo>
                  <a:lnTo>
                    <a:pt x="372745" y="661988"/>
                  </a:lnTo>
                  <a:lnTo>
                    <a:pt x="250825" y="661988"/>
                  </a:lnTo>
                  <a:lnTo>
                    <a:pt x="250825" y="455613"/>
                  </a:lnTo>
                  <a:close/>
                  <a:moveTo>
                    <a:pt x="1263650" y="0"/>
                  </a:moveTo>
                  <a:lnTo>
                    <a:pt x="1955800" y="0"/>
                  </a:lnTo>
                  <a:lnTo>
                    <a:pt x="1955800" y="206375"/>
                  </a:lnTo>
                  <a:lnTo>
                    <a:pt x="1845628" y="206375"/>
                  </a:lnTo>
                  <a:lnTo>
                    <a:pt x="1845628" y="373634"/>
                  </a:lnTo>
                  <a:lnTo>
                    <a:pt x="2100581" y="373634"/>
                  </a:lnTo>
                  <a:lnTo>
                    <a:pt x="2107566" y="373634"/>
                  </a:lnTo>
                  <a:lnTo>
                    <a:pt x="2113916" y="374269"/>
                  </a:lnTo>
                  <a:lnTo>
                    <a:pt x="2120266" y="374903"/>
                  </a:lnTo>
                  <a:lnTo>
                    <a:pt x="2126933" y="375856"/>
                  </a:lnTo>
                  <a:lnTo>
                    <a:pt x="2132966" y="377443"/>
                  </a:lnTo>
                  <a:lnTo>
                    <a:pt x="2138998" y="379347"/>
                  </a:lnTo>
                  <a:lnTo>
                    <a:pt x="2145348" y="381251"/>
                  </a:lnTo>
                  <a:lnTo>
                    <a:pt x="2151381" y="383473"/>
                  </a:lnTo>
                  <a:lnTo>
                    <a:pt x="2157096" y="386330"/>
                  </a:lnTo>
                  <a:lnTo>
                    <a:pt x="2162493" y="389186"/>
                  </a:lnTo>
                  <a:lnTo>
                    <a:pt x="2167891" y="392043"/>
                  </a:lnTo>
                  <a:lnTo>
                    <a:pt x="2173288" y="395851"/>
                  </a:lnTo>
                  <a:lnTo>
                    <a:pt x="2178368" y="399343"/>
                  </a:lnTo>
                  <a:lnTo>
                    <a:pt x="2183448" y="402834"/>
                  </a:lnTo>
                  <a:lnTo>
                    <a:pt x="2187893" y="407278"/>
                  </a:lnTo>
                  <a:lnTo>
                    <a:pt x="2192338" y="411721"/>
                  </a:lnTo>
                  <a:lnTo>
                    <a:pt x="2196783" y="415847"/>
                  </a:lnTo>
                  <a:lnTo>
                    <a:pt x="2200911" y="420608"/>
                  </a:lnTo>
                  <a:lnTo>
                    <a:pt x="2204403" y="425686"/>
                  </a:lnTo>
                  <a:lnTo>
                    <a:pt x="2208531" y="430765"/>
                  </a:lnTo>
                  <a:lnTo>
                    <a:pt x="2211706" y="436160"/>
                  </a:lnTo>
                  <a:lnTo>
                    <a:pt x="2214881" y="441556"/>
                  </a:lnTo>
                  <a:lnTo>
                    <a:pt x="2217738" y="447269"/>
                  </a:lnTo>
                  <a:lnTo>
                    <a:pt x="2220278" y="452982"/>
                  </a:lnTo>
                  <a:lnTo>
                    <a:pt x="2222501" y="458695"/>
                  </a:lnTo>
                  <a:lnTo>
                    <a:pt x="2224723" y="464726"/>
                  </a:lnTo>
                  <a:lnTo>
                    <a:pt x="2226628" y="470756"/>
                  </a:lnTo>
                  <a:lnTo>
                    <a:pt x="2227898" y="477104"/>
                  </a:lnTo>
                  <a:lnTo>
                    <a:pt x="2228851" y="483452"/>
                  </a:lnTo>
                  <a:lnTo>
                    <a:pt x="2229803" y="489800"/>
                  </a:lnTo>
                  <a:lnTo>
                    <a:pt x="2230438" y="496782"/>
                  </a:lnTo>
                  <a:lnTo>
                    <a:pt x="2230438" y="503130"/>
                  </a:lnTo>
                  <a:lnTo>
                    <a:pt x="2230438" y="800100"/>
                  </a:lnTo>
                  <a:lnTo>
                    <a:pt x="1011238" y="800100"/>
                  </a:lnTo>
                  <a:lnTo>
                    <a:pt x="1011238" y="503130"/>
                  </a:lnTo>
                  <a:lnTo>
                    <a:pt x="1011556" y="496782"/>
                  </a:lnTo>
                  <a:lnTo>
                    <a:pt x="1011873" y="489800"/>
                  </a:lnTo>
                  <a:lnTo>
                    <a:pt x="1012826" y="483452"/>
                  </a:lnTo>
                  <a:lnTo>
                    <a:pt x="1014096" y="477104"/>
                  </a:lnTo>
                  <a:lnTo>
                    <a:pt x="1015366" y="470756"/>
                  </a:lnTo>
                  <a:lnTo>
                    <a:pt x="1017271" y="464726"/>
                  </a:lnTo>
                  <a:lnTo>
                    <a:pt x="1019176" y="458695"/>
                  </a:lnTo>
                  <a:lnTo>
                    <a:pt x="1021398" y="452982"/>
                  </a:lnTo>
                  <a:lnTo>
                    <a:pt x="1023938" y="447269"/>
                  </a:lnTo>
                  <a:lnTo>
                    <a:pt x="1026796" y="441556"/>
                  </a:lnTo>
                  <a:lnTo>
                    <a:pt x="1030288" y="436160"/>
                  </a:lnTo>
                  <a:lnTo>
                    <a:pt x="1033463" y="430765"/>
                  </a:lnTo>
                  <a:lnTo>
                    <a:pt x="1036956" y="425686"/>
                  </a:lnTo>
                  <a:lnTo>
                    <a:pt x="1041083" y="420608"/>
                  </a:lnTo>
                  <a:lnTo>
                    <a:pt x="1044893" y="415847"/>
                  </a:lnTo>
                  <a:lnTo>
                    <a:pt x="1049338" y="411721"/>
                  </a:lnTo>
                  <a:lnTo>
                    <a:pt x="1053783" y="407278"/>
                  </a:lnTo>
                  <a:lnTo>
                    <a:pt x="1058546" y="402834"/>
                  </a:lnTo>
                  <a:lnTo>
                    <a:pt x="1063308" y="399343"/>
                  </a:lnTo>
                  <a:lnTo>
                    <a:pt x="1068706" y="395851"/>
                  </a:lnTo>
                  <a:lnTo>
                    <a:pt x="1073786" y="392043"/>
                  </a:lnTo>
                  <a:lnTo>
                    <a:pt x="1079183" y="389186"/>
                  </a:lnTo>
                  <a:lnTo>
                    <a:pt x="1084898" y="386330"/>
                  </a:lnTo>
                  <a:lnTo>
                    <a:pt x="1090613" y="383473"/>
                  </a:lnTo>
                  <a:lnTo>
                    <a:pt x="1096328" y="381251"/>
                  </a:lnTo>
                  <a:lnTo>
                    <a:pt x="1102361" y="379347"/>
                  </a:lnTo>
                  <a:lnTo>
                    <a:pt x="1108711" y="377443"/>
                  </a:lnTo>
                  <a:lnTo>
                    <a:pt x="1115061" y="375856"/>
                  </a:lnTo>
                  <a:lnTo>
                    <a:pt x="1121411" y="374903"/>
                  </a:lnTo>
                  <a:lnTo>
                    <a:pt x="1128078" y="374269"/>
                  </a:lnTo>
                  <a:lnTo>
                    <a:pt x="1134428" y="373634"/>
                  </a:lnTo>
                  <a:lnTo>
                    <a:pt x="1141413" y="373634"/>
                  </a:lnTo>
                  <a:lnTo>
                    <a:pt x="1383983" y="373634"/>
                  </a:lnTo>
                  <a:lnTo>
                    <a:pt x="1383983" y="206375"/>
                  </a:lnTo>
                  <a:lnTo>
                    <a:pt x="1263650" y="206375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矩形 8"/>
          <p:cNvSpPr/>
          <p:nvPr/>
        </p:nvSpPr>
        <p:spPr>
          <a:xfrm>
            <a:off x="179705" y="4046855"/>
            <a:ext cx="5681345" cy="96520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defRPr sz="1800" b="1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Inference: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defRPr sz="1600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</a:t>
            </a: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steady increase is owed to different factors such as global health patnerships and policy changes</a:t>
            </a: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defRPr sz="1600"/>
            </a:pP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90" y="1536065"/>
            <a:ext cx="6430645" cy="445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04715" y="232011"/>
            <a:ext cx="532263" cy="532263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61664" y="232011"/>
            <a:ext cx="532263" cy="532263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0925" y="293370"/>
            <a:ext cx="758571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600"/>
            </a:pPr>
            <a:r>
              <a:rPr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Policy Recommendations for </a:t>
            </a: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Nigeria Health Sector</a:t>
            </a:r>
            <a:r>
              <a:rPr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&amp; </a:t>
            </a: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Global</a:t>
            </a:r>
            <a:r>
              <a:rPr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Partners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" name="箭头: 五边形 4"/>
          <p:cNvSpPr/>
          <p:nvPr/>
        </p:nvSpPr>
        <p:spPr>
          <a:xfrm>
            <a:off x="797598" y="3429000"/>
            <a:ext cx="10930270" cy="61668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箭头: V 形 5"/>
          <p:cNvSpPr/>
          <p:nvPr/>
        </p:nvSpPr>
        <p:spPr>
          <a:xfrm>
            <a:off x="2316120" y="3226982"/>
            <a:ext cx="861237" cy="102072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箭头: V 形 6"/>
          <p:cNvSpPr/>
          <p:nvPr/>
        </p:nvSpPr>
        <p:spPr>
          <a:xfrm>
            <a:off x="4463897" y="3226982"/>
            <a:ext cx="861237" cy="102072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箭头: V 形 7"/>
          <p:cNvSpPr/>
          <p:nvPr/>
        </p:nvSpPr>
        <p:spPr>
          <a:xfrm>
            <a:off x="6611674" y="3226982"/>
            <a:ext cx="861237" cy="102072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8759451" y="3226982"/>
            <a:ext cx="861237" cy="102072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KSO_Shape"/>
          <p:cNvSpPr/>
          <p:nvPr/>
        </p:nvSpPr>
        <p:spPr bwMode="auto">
          <a:xfrm>
            <a:off x="8135658" y="3534672"/>
            <a:ext cx="311499" cy="361926"/>
          </a:xfrm>
          <a:custGeom>
            <a:avLst/>
            <a:gdLst>
              <a:gd name="T0" fmla="*/ 361529 w 2823"/>
              <a:gd name="T1" fmla="*/ 288173 h 3280"/>
              <a:gd name="T2" fmla="*/ 649545 w 2823"/>
              <a:gd name="T3" fmla="*/ 288173 h 3280"/>
              <a:gd name="T4" fmla="*/ 793278 w 2823"/>
              <a:gd name="T5" fmla="*/ 144361 h 3280"/>
              <a:gd name="T6" fmla="*/ 649545 w 2823"/>
              <a:gd name="T7" fmla="*/ 0 h 3280"/>
              <a:gd name="T8" fmla="*/ 361529 w 2823"/>
              <a:gd name="T9" fmla="*/ 0 h 3280"/>
              <a:gd name="T10" fmla="*/ 217246 w 2823"/>
              <a:gd name="T11" fmla="*/ 144361 h 3280"/>
              <a:gd name="T12" fmla="*/ 361529 w 2823"/>
              <a:gd name="T13" fmla="*/ 288173 h 3280"/>
              <a:gd name="T14" fmla="*/ 541470 w 2823"/>
              <a:gd name="T15" fmla="*/ 863971 h 3280"/>
              <a:gd name="T16" fmla="*/ 469603 w 2823"/>
              <a:gd name="T17" fmla="*/ 863971 h 3280"/>
              <a:gd name="T18" fmla="*/ 469603 w 2823"/>
              <a:gd name="T19" fmla="*/ 1008332 h 3280"/>
              <a:gd name="T20" fmla="*/ 323126 w 2823"/>
              <a:gd name="T21" fmla="*/ 1008332 h 3280"/>
              <a:gd name="T22" fmla="*/ 323126 w 2823"/>
              <a:gd name="T23" fmla="*/ 1080238 h 3280"/>
              <a:gd name="T24" fmla="*/ 469603 w 2823"/>
              <a:gd name="T25" fmla="*/ 1080238 h 3280"/>
              <a:gd name="T26" fmla="*/ 469603 w 2823"/>
              <a:gd name="T27" fmla="*/ 1224050 h 3280"/>
              <a:gd name="T28" fmla="*/ 541470 w 2823"/>
              <a:gd name="T29" fmla="*/ 1224050 h 3280"/>
              <a:gd name="T30" fmla="*/ 541470 w 2823"/>
              <a:gd name="T31" fmla="*/ 1080238 h 3280"/>
              <a:gd name="T32" fmla="*/ 685204 w 2823"/>
              <a:gd name="T33" fmla="*/ 1080238 h 3280"/>
              <a:gd name="T34" fmla="*/ 685204 w 2823"/>
              <a:gd name="T35" fmla="*/ 1008332 h 3280"/>
              <a:gd name="T36" fmla="*/ 541470 w 2823"/>
              <a:gd name="T37" fmla="*/ 1008332 h 3280"/>
              <a:gd name="T38" fmla="*/ 541470 w 2823"/>
              <a:gd name="T39" fmla="*/ 863971 h 3280"/>
              <a:gd name="T40" fmla="*/ 762557 w 2823"/>
              <a:gd name="T41" fmla="*/ 356237 h 3280"/>
              <a:gd name="T42" fmla="*/ 236996 w 2823"/>
              <a:gd name="T43" fmla="*/ 356237 h 3280"/>
              <a:gd name="T44" fmla="*/ 0 w 2823"/>
              <a:gd name="T45" fmla="*/ 1486425 h 3280"/>
              <a:gd name="T46" fmla="*/ 1646 w 2823"/>
              <a:gd name="T47" fmla="*/ 1486425 h 3280"/>
              <a:gd name="T48" fmla="*/ 1646 w 2823"/>
              <a:gd name="T49" fmla="*/ 1620357 h 3280"/>
              <a:gd name="T50" fmla="*/ 181587 w 2823"/>
              <a:gd name="T51" fmla="*/ 1800397 h 3280"/>
              <a:gd name="T52" fmla="*/ 829486 w 2823"/>
              <a:gd name="T53" fmla="*/ 1800397 h 3280"/>
              <a:gd name="T54" fmla="*/ 1008879 w 2823"/>
              <a:gd name="T55" fmla="*/ 1620357 h 3280"/>
              <a:gd name="T56" fmla="*/ 1008879 w 2823"/>
              <a:gd name="T57" fmla="*/ 1440318 h 3280"/>
              <a:gd name="T58" fmla="*/ 1003393 w 2823"/>
              <a:gd name="T59" fmla="*/ 1396405 h 3280"/>
              <a:gd name="T60" fmla="*/ 762557 w 2823"/>
              <a:gd name="T61" fmla="*/ 356237 h 3280"/>
              <a:gd name="T62" fmla="*/ 498679 w 2823"/>
              <a:gd name="T63" fmla="*/ 1327793 h 3280"/>
              <a:gd name="T64" fmla="*/ 208469 w 2823"/>
              <a:gd name="T65" fmla="*/ 1037424 h 3280"/>
              <a:gd name="T66" fmla="*/ 498679 w 2823"/>
              <a:gd name="T67" fmla="*/ 747604 h 3280"/>
              <a:gd name="T68" fmla="*/ 788889 w 2823"/>
              <a:gd name="T69" fmla="*/ 1037424 h 3280"/>
              <a:gd name="T70" fmla="*/ 498679 w 2823"/>
              <a:gd name="T71" fmla="*/ 1327793 h 3280"/>
              <a:gd name="T72" fmla="*/ 1298541 w 2823"/>
              <a:gd name="T73" fmla="*/ 206936 h 3280"/>
              <a:gd name="T74" fmla="*/ 1039052 w 2823"/>
              <a:gd name="T75" fmla="*/ 634530 h 3280"/>
              <a:gd name="T76" fmla="*/ 1190466 w 2823"/>
              <a:gd name="T77" fmla="*/ 1008332 h 3280"/>
              <a:gd name="T78" fmla="*/ 1187723 w 2823"/>
              <a:gd name="T79" fmla="*/ 1575347 h 3280"/>
              <a:gd name="T80" fmla="*/ 1290860 w 2823"/>
              <a:gd name="T81" fmla="*/ 1672503 h 3280"/>
              <a:gd name="T82" fmla="*/ 1404969 w 2823"/>
              <a:gd name="T83" fmla="*/ 1575347 h 3280"/>
              <a:gd name="T84" fmla="*/ 1404969 w 2823"/>
              <a:gd name="T85" fmla="*/ 1002294 h 3280"/>
              <a:gd name="T86" fmla="*/ 1548703 w 2823"/>
              <a:gd name="T87" fmla="*/ 634530 h 3280"/>
              <a:gd name="T88" fmla="*/ 1298541 w 2823"/>
              <a:gd name="T89" fmla="*/ 206936 h 328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23" h="3280">
                <a:moveTo>
                  <a:pt x="659" y="525"/>
                </a:moveTo>
                <a:cubicBezTo>
                  <a:pt x="1184" y="525"/>
                  <a:pt x="1184" y="525"/>
                  <a:pt x="1184" y="525"/>
                </a:cubicBezTo>
                <a:cubicBezTo>
                  <a:pt x="1329" y="525"/>
                  <a:pt x="1446" y="408"/>
                  <a:pt x="1446" y="263"/>
                </a:cubicBezTo>
                <a:cubicBezTo>
                  <a:pt x="1446" y="118"/>
                  <a:pt x="1329" y="0"/>
                  <a:pt x="1184" y="0"/>
                </a:cubicBezTo>
                <a:cubicBezTo>
                  <a:pt x="659" y="0"/>
                  <a:pt x="659" y="0"/>
                  <a:pt x="659" y="0"/>
                </a:cubicBezTo>
                <a:cubicBezTo>
                  <a:pt x="514" y="0"/>
                  <a:pt x="396" y="118"/>
                  <a:pt x="396" y="263"/>
                </a:cubicBezTo>
                <a:cubicBezTo>
                  <a:pt x="396" y="408"/>
                  <a:pt x="514" y="525"/>
                  <a:pt x="659" y="525"/>
                </a:cubicBezTo>
                <a:close/>
                <a:moveTo>
                  <a:pt x="987" y="1574"/>
                </a:moveTo>
                <a:cubicBezTo>
                  <a:pt x="856" y="1574"/>
                  <a:pt x="856" y="1574"/>
                  <a:pt x="856" y="1574"/>
                </a:cubicBezTo>
                <a:cubicBezTo>
                  <a:pt x="856" y="1837"/>
                  <a:pt x="856" y="1837"/>
                  <a:pt x="856" y="1837"/>
                </a:cubicBezTo>
                <a:cubicBezTo>
                  <a:pt x="589" y="1837"/>
                  <a:pt x="589" y="1837"/>
                  <a:pt x="589" y="1837"/>
                </a:cubicBezTo>
                <a:cubicBezTo>
                  <a:pt x="589" y="1968"/>
                  <a:pt x="589" y="1968"/>
                  <a:pt x="589" y="1968"/>
                </a:cubicBezTo>
                <a:cubicBezTo>
                  <a:pt x="856" y="1968"/>
                  <a:pt x="856" y="1968"/>
                  <a:pt x="856" y="1968"/>
                </a:cubicBezTo>
                <a:cubicBezTo>
                  <a:pt x="856" y="2230"/>
                  <a:pt x="856" y="2230"/>
                  <a:pt x="856" y="2230"/>
                </a:cubicBezTo>
                <a:cubicBezTo>
                  <a:pt x="987" y="2230"/>
                  <a:pt x="987" y="2230"/>
                  <a:pt x="987" y="2230"/>
                </a:cubicBezTo>
                <a:cubicBezTo>
                  <a:pt x="987" y="1968"/>
                  <a:pt x="987" y="1968"/>
                  <a:pt x="987" y="1968"/>
                </a:cubicBezTo>
                <a:cubicBezTo>
                  <a:pt x="1249" y="1968"/>
                  <a:pt x="1249" y="1968"/>
                  <a:pt x="1249" y="1968"/>
                </a:cubicBezTo>
                <a:cubicBezTo>
                  <a:pt x="1249" y="1837"/>
                  <a:pt x="1249" y="1837"/>
                  <a:pt x="1249" y="1837"/>
                </a:cubicBezTo>
                <a:cubicBezTo>
                  <a:pt x="987" y="1837"/>
                  <a:pt x="987" y="1837"/>
                  <a:pt x="987" y="1837"/>
                </a:cubicBezTo>
                <a:lnTo>
                  <a:pt x="987" y="1574"/>
                </a:lnTo>
                <a:close/>
                <a:moveTo>
                  <a:pt x="1390" y="649"/>
                </a:moveTo>
                <a:cubicBezTo>
                  <a:pt x="432" y="649"/>
                  <a:pt x="432" y="649"/>
                  <a:pt x="432" y="649"/>
                </a:cubicBezTo>
                <a:cubicBezTo>
                  <a:pt x="432" y="649"/>
                  <a:pt x="0" y="1036"/>
                  <a:pt x="0" y="2708"/>
                </a:cubicBezTo>
                <a:cubicBezTo>
                  <a:pt x="3" y="2708"/>
                  <a:pt x="3" y="2708"/>
                  <a:pt x="3" y="2708"/>
                </a:cubicBezTo>
                <a:cubicBezTo>
                  <a:pt x="3" y="2952"/>
                  <a:pt x="3" y="2952"/>
                  <a:pt x="3" y="2952"/>
                </a:cubicBezTo>
                <a:cubicBezTo>
                  <a:pt x="3" y="3133"/>
                  <a:pt x="150" y="3280"/>
                  <a:pt x="331" y="3280"/>
                </a:cubicBezTo>
                <a:cubicBezTo>
                  <a:pt x="1512" y="3280"/>
                  <a:pt x="1512" y="3280"/>
                  <a:pt x="1512" y="3280"/>
                </a:cubicBezTo>
                <a:cubicBezTo>
                  <a:pt x="1693" y="3280"/>
                  <a:pt x="1839" y="3133"/>
                  <a:pt x="1839" y="2952"/>
                </a:cubicBezTo>
                <a:cubicBezTo>
                  <a:pt x="1839" y="2624"/>
                  <a:pt x="1839" y="2624"/>
                  <a:pt x="1839" y="2624"/>
                </a:cubicBezTo>
                <a:cubicBezTo>
                  <a:pt x="1839" y="2596"/>
                  <a:pt x="1835" y="2570"/>
                  <a:pt x="1829" y="2544"/>
                </a:cubicBezTo>
                <a:cubicBezTo>
                  <a:pt x="1801" y="1010"/>
                  <a:pt x="1390" y="649"/>
                  <a:pt x="1390" y="649"/>
                </a:cubicBezTo>
                <a:close/>
                <a:moveTo>
                  <a:pt x="909" y="2419"/>
                </a:moveTo>
                <a:cubicBezTo>
                  <a:pt x="617" y="2419"/>
                  <a:pt x="380" y="2182"/>
                  <a:pt x="380" y="1890"/>
                </a:cubicBezTo>
                <a:cubicBezTo>
                  <a:pt x="380" y="1598"/>
                  <a:pt x="617" y="1362"/>
                  <a:pt x="909" y="1362"/>
                </a:cubicBezTo>
                <a:cubicBezTo>
                  <a:pt x="1201" y="1362"/>
                  <a:pt x="1438" y="1598"/>
                  <a:pt x="1438" y="1890"/>
                </a:cubicBezTo>
                <a:cubicBezTo>
                  <a:pt x="1438" y="2182"/>
                  <a:pt x="1201" y="2419"/>
                  <a:pt x="909" y="2419"/>
                </a:cubicBezTo>
                <a:close/>
                <a:moveTo>
                  <a:pt x="2367" y="377"/>
                </a:moveTo>
                <a:cubicBezTo>
                  <a:pt x="2118" y="377"/>
                  <a:pt x="1894" y="737"/>
                  <a:pt x="1894" y="1156"/>
                </a:cubicBezTo>
                <a:cubicBezTo>
                  <a:pt x="1894" y="1457"/>
                  <a:pt x="2020" y="1714"/>
                  <a:pt x="2170" y="1837"/>
                </a:cubicBezTo>
                <a:cubicBezTo>
                  <a:pt x="2165" y="2870"/>
                  <a:pt x="2165" y="2870"/>
                  <a:pt x="2165" y="2870"/>
                </a:cubicBezTo>
                <a:cubicBezTo>
                  <a:pt x="2165" y="2967"/>
                  <a:pt x="2255" y="3047"/>
                  <a:pt x="2353" y="3047"/>
                </a:cubicBezTo>
                <a:cubicBezTo>
                  <a:pt x="2450" y="3047"/>
                  <a:pt x="2561" y="2967"/>
                  <a:pt x="2561" y="2870"/>
                </a:cubicBezTo>
                <a:cubicBezTo>
                  <a:pt x="2561" y="1826"/>
                  <a:pt x="2561" y="1826"/>
                  <a:pt x="2561" y="1826"/>
                </a:cubicBezTo>
                <a:cubicBezTo>
                  <a:pt x="2694" y="1693"/>
                  <a:pt x="2823" y="1436"/>
                  <a:pt x="2823" y="1156"/>
                </a:cubicBezTo>
                <a:cubicBezTo>
                  <a:pt x="2823" y="737"/>
                  <a:pt x="2616" y="377"/>
                  <a:pt x="2367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3612477" y="3534672"/>
            <a:ext cx="361288" cy="361926"/>
          </a:xfrm>
          <a:custGeom>
            <a:avLst/>
            <a:gdLst>
              <a:gd name="T0" fmla="*/ 1493016 w 3561"/>
              <a:gd name="T1" fmla="*/ 588523 h 3567"/>
              <a:gd name="T2" fmla="*/ 1689798 w 3561"/>
              <a:gd name="T3" fmla="*/ 494642 h 3567"/>
              <a:gd name="T4" fmla="*/ 1689798 w 3561"/>
              <a:gd name="T5" fmla="*/ 107004 h 3567"/>
              <a:gd name="T6" fmla="*/ 1302290 w 3561"/>
              <a:gd name="T7" fmla="*/ 107004 h 3567"/>
              <a:gd name="T8" fmla="*/ 1213990 w 3561"/>
              <a:gd name="T9" fmla="*/ 309404 h 3567"/>
              <a:gd name="T10" fmla="*/ 1011658 w 3561"/>
              <a:gd name="T11" fmla="*/ 107509 h 3567"/>
              <a:gd name="T12" fmla="*/ 916295 w 3561"/>
              <a:gd name="T13" fmla="*/ 106500 h 3567"/>
              <a:gd name="T14" fmla="*/ 864829 w 3561"/>
              <a:gd name="T15" fmla="*/ 156973 h 3567"/>
              <a:gd name="T16" fmla="*/ 867857 w 3561"/>
              <a:gd name="T17" fmla="*/ 252873 h 3567"/>
              <a:gd name="T18" fmla="*/ 1060602 w 3561"/>
              <a:gd name="T19" fmla="*/ 445683 h 3567"/>
              <a:gd name="T20" fmla="*/ 151370 w 3561"/>
              <a:gd name="T21" fmla="*/ 1355219 h 3567"/>
              <a:gd name="T22" fmla="*/ 169535 w 3561"/>
              <a:gd name="T23" fmla="*/ 1440519 h 3567"/>
              <a:gd name="T24" fmla="*/ 103436 w 3561"/>
              <a:gd name="T25" fmla="*/ 1507145 h 3567"/>
              <a:gd name="T26" fmla="*/ 96877 w 3561"/>
              <a:gd name="T27" fmla="*/ 1697431 h 3567"/>
              <a:gd name="T28" fmla="*/ 295172 w 3561"/>
              <a:gd name="T29" fmla="*/ 1698945 h 3567"/>
              <a:gd name="T30" fmla="*/ 362784 w 3561"/>
              <a:gd name="T31" fmla="*/ 1623739 h 3567"/>
              <a:gd name="T32" fmla="*/ 438974 w 3561"/>
              <a:gd name="T33" fmla="*/ 1648976 h 3567"/>
              <a:gd name="T34" fmla="*/ 1350728 w 3561"/>
              <a:gd name="T35" fmla="*/ 736916 h 3567"/>
              <a:gd name="T36" fmla="*/ 1543473 w 3561"/>
              <a:gd name="T37" fmla="*/ 929726 h 3567"/>
              <a:gd name="T38" fmla="*/ 1638836 w 3561"/>
              <a:gd name="T39" fmla="*/ 931745 h 3567"/>
              <a:gd name="T40" fmla="*/ 1689798 w 3561"/>
              <a:gd name="T41" fmla="*/ 881776 h 3567"/>
              <a:gd name="T42" fmla="*/ 1690302 w 3561"/>
              <a:gd name="T43" fmla="*/ 786380 h 3567"/>
              <a:gd name="T44" fmla="*/ 1493016 w 3561"/>
              <a:gd name="T45" fmla="*/ 588523 h 3567"/>
              <a:gd name="T46" fmla="*/ 245220 w 3561"/>
              <a:gd name="T47" fmla="*/ 1648976 h 3567"/>
              <a:gd name="T48" fmla="*/ 148343 w 3561"/>
              <a:gd name="T49" fmla="*/ 1645947 h 3567"/>
              <a:gd name="T50" fmla="*/ 144811 w 3561"/>
              <a:gd name="T51" fmla="*/ 1551562 h 3567"/>
              <a:gd name="T52" fmla="*/ 197791 w 3561"/>
              <a:gd name="T53" fmla="*/ 1498564 h 3567"/>
              <a:gd name="T54" fmla="*/ 243706 w 3561"/>
              <a:gd name="T55" fmla="*/ 1553581 h 3567"/>
              <a:gd name="T56" fmla="*/ 296181 w 3561"/>
              <a:gd name="T57" fmla="*/ 1593960 h 3567"/>
              <a:gd name="T58" fmla="*/ 245220 w 3561"/>
              <a:gd name="T59" fmla="*/ 1648976 h 3567"/>
              <a:gd name="T60" fmla="*/ 487413 w 3561"/>
              <a:gd name="T61" fmla="*/ 1503612 h 3567"/>
              <a:gd name="T62" fmla="*/ 293658 w 3561"/>
              <a:gd name="T63" fmla="*/ 1503612 h 3567"/>
              <a:gd name="T64" fmla="*/ 293658 w 3561"/>
              <a:gd name="T65" fmla="*/ 1309793 h 3567"/>
              <a:gd name="T66" fmla="*/ 1108535 w 3561"/>
              <a:gd name="T67" fmla="*/ 494642 h 3567"/>
              <a:gd name="T68" fmla="*/ 1302290 w 3561"/>
              <a:gd name="T69" fmla="*/ 688461 h 3567"/>
              <a:gd name="T70" fmla="*/ 487413 w 3561"/>
              <a:gd name="T71" fmla="*/ 1503612 h 356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561" h="3567">
                <a:moveTo>
                  <a:pt x="2959" y="1166"/>
                </a:moveTo>
                <a:cubicBezTo>
                  <a:pt x="3349" y="980"/>
                  <a:pt x="3349" y="980"/>
                  <a:pt x="3349" y="980"/>
                </a:cubicBezTo>
                <a:cubicBezTo>
                  <a:pt x="3561" y="768"/>
                  <a:pt x="3561" y="424"/>
                  <a:pt x="3349" y="212"/>
                </a:cubicBezTo>
                <a:cubicBezTo>
                  <a:pt x="3137" y="0"/>
                  <a:pt x="2793" y="0"/>
                  <a:pt x="2581" y="212"/>
                </a:cubicBezTo>
                <a:cubicBezTo>
                  <a:pt x="2406" y="613"/>
                  <a:pt x="2406" y="613"/>
                  <a:pt x="2406" y="613"/>
                </a:cubicBezTo>
                <a:cubicBezTo>
                  <a:pt x="2005" y="213"/>
                  <a:pt x="2005" y="213"/>
                  <a:pt x="2005" y="213"/>
                </a:cubicBezTo>
                <a:cubicBezTo>
                  <a:pt x="2005" y="213"/>
                  <a:pt x="1908" y="118"/>
                  <a:pt x="1816" y="211"/>
                </a:cubicBezTo>
                <a:cubicBezTo>
                  <a:pt x="1714" y="311"/>
                  <a:pt x="1714" y="311"/>
                  <a:pt x="1714" y="311"/>
                </a:cubicBezTo>
                <a:cubicBezTo>
                  <a:pt x="1714" y="311"/>
                  <a:pt x="1640" y="421"/>
                  <a:pt x="1720" y="501"/>
                </a:cubicBezTo>
                <a:cubicBezTo>
                  <a:pt x="2102" y="883"/>
                  <a:pt x="2102" y="883"/>
                  <a:pt x="2102" y="883"/>
                </a:cubicBezTo>
                <a:cubicBezTo>
                  <a:pt x="300" y="2685"/>
                  <a:pt x="300" y="2685"/>
                  <a:pt x="300" y="2685"/>
                </a:cubicBezTo>
                <a:cubicBezTo>
                  <a:pt x="300" y="2685"/>
                  <a:pt x="288" y="2750"/>
                  <a:pt x="336" y="2854"/>
                </a:cubicBezTo>
                <a:cubicBezTo>
                  <a:pt x="205" y="2986"/>
                  <a:pt x="205" y="2986"/>
                  <a:pt x="205" y="2986"/>
                </a:cubicBezTo>
                <a:cubicBezTo>
                  <a:pt x="205" y="2986"/>
                  <a:pt x="0" y="3171"/>
                  <a:pt x="192" y="3363"/>
                </a:cubicBezTo>
                <a:cubicBezTo>
                  <a:pt x="192" y="3363"/>
                  <a:pt x="384" y="3567"/>
                  <a:pt x="585" y="3366"/>
                </a:cubicBezTo>
                <a:cubicBezTo>
                  <a:pt x="719" y="3217"/>
                  <a:pt x="719" y="3217"/>
                  <a:pt x="719" y="3217"/>
                </a:cubicBezTo>
                <a:cubicBezTo>
                  <a:pt x="761" y="3234"/>
                  <a:pt x="811" y="3251"/>
                  <a:pt x="870" y="3267"/>
                </a:cubicBezTo>
                <a:cubicBezTo>
                  <a:pt x="2677" y="1460"/>
                  <a:pt x="2677" y="1460"/>
                  <a:pt x="2677" y="1460"/>
                </a:cubicBezTo>
                <a:cubicBezTo>
                  <a:pt x="3059" y="1842"/>
                  <a:pt x="3059" y="1842"/>
                  <a:pt x="3059" y="1842"/>
                </a:cubicBezTo>
                <a:cubicBezTo>
                  <a:pt x="3059" y="1842"/>
                  <a:pt x="3160" y="1934"/>
                  <a:pt x="3248" y="1846"/>
                </a:cubicBezTo>
                <a:cubicBezTo>
                  <a:pt x="3349" y="1747"/>
                  <a:pt x="3349" y="1747"/>
                  <a:pt x="3349" y="1747"/>
                </a:cubicBezTo>
                <a:cubicBezTo>
                  <a:pt x="3349" y="1747"/>
                  <a:pt x="3440" y="1648"/>
                  <a:pt x="3350" y="1558"/>
                </a:cubicBezTo>
                <a:lnTo>
                  <a:pt x="2959" y="1166"/>
                </a:lnTo>
                <a:close/>
                <a:moveTo>
                  <a:pt x="486" y="3267"/>
                </a:moveTo>
                <a:cubicBezTo>
                  <a:pt x="390" y="3363"/>
                  <a:pt x="294" y="3261"/>
                  <a:pt x="294" y="3261"/>
                </a:cubicBezTo>
                <a:cubicBezTo>
                  <a:pt x="198" y="3165"/>
                  <a:pt x="287" y="3074"/>
                  <a:pt x="287" y="3074"/>
                </a:cubicBezTo>
                <a:cubicBezTo>
                  <a:pt x="392" y="2969"/>
                  <a:pt x="392" y="2969"/>
                  <a:pt x="392" y="2969"/>
                </a:cubicBezTo>
                <a:cubicBezTo>
                  <a:pt x="392" y="2969"/>
                  <a:pt x="442" y="3036"/>
                  <a:pt x="483" y="3078"/>
                </a:cubicBezTo>
                <a:cubicBezTo>
                  <a:pt x="483" y="3078"/>
                  <a:pt x="506" y="3109"/>
                  <a:pt x="587" y="3158"/>
                </a:cubicBezTo>
                <a:lnTo>
                  <a:pt x="486" y="3267"/>
                </a:lnTo>
                <a:close/>
                <a:moveTo>
                  <a:pt x="966" y="2979"/>
                </a:moveTo>
                <a:cubicBezTo>
                  <a:pt x="794" y="3151"/>
                  <a:pt x="739" y="3136"/>
                  <a:pt x="582" y="2979"/>
                </a:cubicBezTo>
                <a:cubicBezTo>
                  <a:pt x="434" y="2831"/>
                  <a:pt x="416" y="2761"/>
                  <a:pt x="582" y="2595"/>
                </a:cubicBezTo>
                <a:cubicBezTo>
                  <a:pt x="2197" y="980"/>
                  <a:pt x="2197" y="980"/>
                  <a:pt x="2197" y="980"/>
                </a:cubicBezTo>
                <a:cubicBezTo>
                  <a:pt x="2581" y="1364"/>
                  <a:pt x="2581" y="1364"/>
                  <a:pt x="2581" y="1364"/>
                </a:cubicBezTo>
                <a:lnTo>
                  <a:pt x="966" y="29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KSO_Shape"/>
          <p:cNvSpPr>
            <a:spLocks noChangeArrowheads="1"/>
          </p:cNvSpPr>
          <p:nvPr/>
        </p:nvSpPr>
        <p:spPr bwMode="auto">
          <a:xfrm>
            <a:off x="10336608" y="3524140"/>
            <a:ext cx="337669" cy="382990"/>
          </a:xfrm>
          <a:custGeom>
            <a:avLst/>
            <a:gdLst>
              <a:gd name="T0" fmla="*/ 478582 w 2230438"/>
              <a:gd name="T1" fmla="*/ 1806148 h 2528888"/>
              <a:gd name="T2" fmla="*/ 939800 w 2230438"/>
              <a:gd name="T3" fmla="*/ 1569195 h 2528888"/>
              <a:gd name="T4" fmla="*/ 942975 w 2230438"/>
              <a:gd name="T5" fmla="*/ 455613 h 2528888"/>
              <a:gd name="T6" fmla="*/ 1096010 w 2230438"/>
              <a:gd name="T7" fmla="*/ 829406 h 2528888"/>
              <a:gd name="T8" fmla="*/ 1127760 w 2230438"/>
              <a:gd name="T9" fmla="*/ 835124 h 2528888"/>
              <a:gd name="T10" fmla="*/ 1156653 w 2230438"/>
              <a:gd name="T11" fmla="*/ 848148 h 2528888"/>
              <a:gd name="T12" fmla="*/ 1181100 w 2230438"/>
              <a:gd name="T13" fmla="*/ 867208 h 2528888"/>
              <a:gd name="T14" fmla="*/ 1200468 w 2230438"/>
              <a:gd name="T15" fmla="*/ 891985 h 2528888"/>
              <a:gd name="T16" fmla="*/ 1213485 w 2230438"/>
              <a:gd name="T17" fmla="*/ 920257 h 2528888"/>
              <a:gd name="T18" fmla="*/ 1219200 w 2230438"/>
              <a:gd name="T19" fmla="*/ 952341 h 2528888"/>
              <a:gd name="T20" fmla="*/ 2230438 w 2230438"/>
              <a:gd name="T21" fmla="*/ 1948222 h 2528888"/>
              <a:gd name="T22" fmla="*/ 2224723 w 2230438"/>
              <a:gd name="T23" fmla="*/ 1980279 h 2528888"/>
              <a:gd name="T24" fmla="*/ 2211706 w 2230438"/>
              <a:gd name="T25" fmla="*/ 2009162 h 2528888"/>
              <a:gd name="T26" fmla="*/ 2192338 w 2230438"/>
              <a:gd name="T27" fmla="*/ 2033601 h 2528888"/>
              <a:gd name="T28" fmla="*/ 2167891 w 2230438"/>
              <a:gd name="T29" fmla="*/ 2052962 h 2528888"/>
              <a:gd name="T30" fmla="*/ 2138998 w 2230438"/>
              <a:gd name="T31" fmla="*/ 2065975 h 2528888"/>
              <a:gd name="T32" fmla="*/ 2107566 w 2230438"/>
              <a:gd name="T33" fmla="*/ 2071688 h 2528888"/>
              <a:gd name="T34" fmla="*/ 1218565 w 2230438"/>
              <a:gd name="T35" fmla="*/ 2412307 h 2528888"/>
              <a:gd name="T36" fmla="*/ 1211263 w 2230438"/>
              <a:gd name="T37" fmla="*/ 2443438 h 2528888"/>
              <a:gd name="T38" fmla="*/ 1196975 w 2230438"/>
              <a:gd name="T39" fmla="*/ 2471709 h 2528888"/>
              <a:gd name="T40" fmla="*/ 1176655 w 2230438"/>
              <a:gd name="T41" fmla="*/ 2494899 h 2528888"/>
              <a:gd name="T42" fmla="*/ 1151255 w 2230438"/>
              <a:gd name="T43" fmla="*/ 2513005 h 2528888"/>
              <a:gd name="T44" fmla="*/ 1121728 w 2230438"/>
              <a:gd name="T45" fmla="*/ 2524441 h 2528888"/>
              <a:gd name="T46" fmla="*/ 1089343 w 2230438"/>
              <a:gd name="T47" fmla="*/ 2528888 h 2528888"/>
              <a:gd name="T48" fmla="*/ 103823 w 2230438"/>
              <a:gd name="T49" fmla="*/ 2526029 h 2528888"/>
              <a:gd name="T50" fmla="*/ 73660 w 2230438"/>
              <a:gd name="T51" fmla="*/ 2515864 h 2528888"/>
              <a:gd name="T52" fmla="*/ 47308 w 2230438"/>
              <a:gd name="T53" fmla="*/ 2499028 h 2528888"/>
              <a:gd name="T54" fmla="*/ 25718 w 2230438"/>
              <a:gd name="T55" fmla="*/ 2476792 h 2528888"/>
              <a:gd name="T56" fmla="*/ 10160 w 2230438"/>
              <a:gd name="T57" fmla="*/ 2449155 h 2528888"/>
              <a:gd name="T58" fmla="*/ 1270 w 2230438"/>
              <a:gd name="T59" fmla="*/ 2418660 h 2528888"/>
              <a:gd name="T60" fmla="*/ 318 w 2230438"/>
              <a:gd name="T61" fmla="*/ 952341 h 2528888"/>
              <a:gd name="T62" fmla="*/ 5715 w 2230438"/>
              <a:gd name="T63" fmla="*/ 920257 h 2528888"/>
              <a:gd name="T64" fmla="*/ 18415 w 2230438"/>
              <a:gd name="T65" fmla="*/ 891985 h 2528888"/>
              <a:gd name="T66" fmla="*/ 38100 w 2230438"/>
              <a:gd name="T67" fmla="*/ 867208 h 2528888"/>
              <a:gd name="T68" fmla="*/ 62548 w 2230438"/>
              <a:gd name="T69" fmla="*/ 848148 h 2528888"/>
              <a:gd name="T70" fmla="*/ 91123 w 2230438"/>
              <a:gd name="T71" fmla="*/ 835124 h 2528888"/>
              <a:gd name="T72" fmla="*/ 123190 w 2230438"/>
              <a:gd name="T73" fmla="*/ 829406 h 2528888"/>
              <a:gd name="T74" fmla="*/ 250825 w 2230438"/>
              <a:gd name="T75" fmla="*/ 455613 h 2528888"/>
              <a:gd name="T76" fmla="*/ 1845628 w 2230438"/>
              <a:gd name="T77" fmla="*/ 373634 h 2528888"/>
              <a:gd name="T78" fmla="*/ 2126933 w 2230438"/>
              <a:gd name="T79" fmla="*/ 375856 h 2528888"/>
              <a:gd name="T80" fmla="*/ 2157096 w 2230438"/>
              <a:gd name="T81" fmla="*/ 386330 h 2528888"/>
              <a:gd name="T82" fmla="*/ 2183448 w 2230438"/>
              <a:gd name="T83" fmla="*/ 402834 h 2528888"/>
              <a:gd name="T84" fmla="*/ 2204403 w 2230438"/>
              <a:gd name="T85" fmla="*/ 425686 h 2528888"/>
              <a:gd name="T86" fmla="*/ 2220278 w 2230438"/>
              <a:gd name="T87" fmla="*/ 452982 h 2528888"/>
              <a:gd name="T88" fmla="*/ 2228851 w 2230438"/>
              <a:gd name="T89" fmla="*/ 483452 h 2528888"/>
              <a:gd name="T90" fmla="*/ 1011238 w 2230438"/>
              <a:gd name="T91" fmla="*/ 800100 h 2528888"/>
              <a:gd name="T92" fmla="*/ 1014096 w 2230438"/>
              <a:gd name="T93" fmla="*/ 477104 h 2528888"/>
              <a:gd name="T94" fmla="*/ 1023938 w 2230438"/>
              <a:gd name="T95" fmla="*/ 447269 h 2528888"/>
              <a:gd name="T96" fmla="*/ 1041083 w 2230438"/>
              <a:gd name="T97" fmla="*/ 420608 h 2528888"/>
              <a:gd name="T98" fmla="*/ 1063308 w 2230438"/>
              <a:gd name="T99" fmla="*/ 399343 h 2528888"/>
              <a:gd name="T100" fmla="*/ 1090613 w 2230438"/>
              <a:gd name="T101" fmla="*/ 383473 h 2528888"/>
              <a:gd name="T102" fmla="*/ 1121411 w 2230438"/>
              <a:gd name="T103" fmla="*/ 374903 h 2528888"/>
              <a:gd name="T104" fmla="*/ 1383983 w 2230438"/>
              <a:gd name="T105" fmla="*/ 206375 h 2528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30438" h="2528888">
                <a:moveTo>
                  <a:pt x="478582" y="1344613"/>
                </a:moveTo>
                <a:lnTo>
                  <a:pt x="478582" y="1569195"/>
                </a:lnTo>
                <a:lnTo>
                  <a:pt x="254000" y="1569195"/>
                </a:lnTo>
                <a:lnTo>
                  <a:pt x="254000" y="1806148"/>
                </a:lnTo>
                <a:lnTo>
                  <a:pt x="478582" y="1806148"/>
                </a:lnTo>
                <a:lnTo>
                  <a:pt x="478582" y="2030413"/>
                </a:lnTo>
                <a:lnTo>
                  <a:pt x="715535" y="2030413"/>
                </a:lnTo>
                <a:lnTo>
                  <a:pt x="715535" y="1806148"/>
                </a:lnTo>
                <a:lnTo>
                  <a:pt x="939800" y="1806148"/>
                </a:lnTo>
                <a:lnTo>
                  <a:pt x="939800" y="1569195"/>
                </a:lnTo>
                <a:lnTo>
                  <a:pt x="715535" y="1569195"/>
                </a:lnTo>
                <a:lnTo>
                  <a:pt x="715535" y="1344613"/>
                </a:lnTo>
                <a:lnTo>
                  <a:pt x="478582" y="1344613"/>
                </a:lnTo>
                <a:close/>
                <a:moveTo>
                  <a:pt x="250825" y="455613"/>
                </a:moveTo>
                <a:lnTo>
                  <a:pt x="942975" y="455613"/>
                </a:lnTo>
                <a:lnTo>
                  <a:pt x="942975" y="661988"/>
                </a:lnTo>
                <a:lnTo>
                  <a:pt x="834390" y="661988"/>
                </a:lnTo>
                <a:lnTo>
                  <a:pt x="834390" y="829406"/>
                </a:lnTo>
                <a:lnTo>
                  <a:pt x="1089343" y="829406"/>
                </a:lnTo>
                <a:lnTo>
                  <a:pt x="1096010" y="829406"/>
                </a:lnTo>
                <a:lnTo>
                  <a:pt x="1102678" y="830042"/>
                </a:lnTo>
                <a:lnTo>
                  <a:pt x="1109028" y="830677"/>
                </a:lnTo>
                <a:lnTo>
                  <a:pt x="1115695" y="831947"/>
                </a:lnTo>
                <a:lnTo>
                  <a:pt x="1121728" y="833218"/>
                </a:lnTo>
                <a:lnTo>
                  <a:pt x="1127760" y="835124"/>
                </a:lnTo>
                <a:lnTo>
                  <a:pt x="1134110" y="837348"/>
                </a:lnTo>
                <a:lnTo>
                  <a:pt x="1139825" y="839254"/>
                </a:lnTo>
                <a:lnTo>
                  <a:pt x="1145540" y="841795"/>
                </a:lnTo>
                <a:lnTo>
                  <a:pt x="1151255" y="844654"/>
                </a:lnTo>
                <a:lnTo>
                  <a:pt x="1156653" y="848148"/>
                </a:lnTo>
                <a:lnTo>
                  <a:pt x="1162050" y="851325"/>
                </a:lnTo>
                <a:lnTo>
                  <a:pt x="1167130" y="854819"/>
                </a:lnTo>
                <a:lnTo>
                  <a:pt x="1172210" y="858631"/>
                </a:lnTo>
                <a:lnTo>
                  <a:pt x="1176655" y="863078"/>
                </a:lnTo>
                <a:lnTo>
                  <a:pt x="1181100" y="867208"/>
                </a:lnTo>
                <a:lnTo>
                  <a:pt x="1185545" y="871655"/>
                </a:lnTo>
                <a:lnTo>
                  <a:pt x="1189673" y="876420"/>
                </a:lnTo>
                <a:lnTo>
                  <a:pt x="1193165" y="881502"/>
                </a:lnTo>
                <a:lnTo>
                  <a:pt x="1196975" y="886585"/>
                </a:lnTo>
                <a:lnTo>
                  <a:pt x="1200468" y="891985"/>
                </a:lnTo>
                <a:lnTo>
                  <a:pt x="1203325" y="897385"/>
                </a:lnTo>
                <a:lnTo>
                  <a:pt x="1206183" y="902786"/>
                </a:lnTo>
                <a:lnTo>
                  <a:pt x="1209040" y="908504"/>
                </a:lnTo>
                <a:lnTo>
                  <a:pt x="1211263" y="914539"/>
                </a:lnTo>
                <a:lnTo>
                  <a:pt x="1213485" y="920257"/>
                </a:lnTo>
                <a:lnTo>
                  <a:pt x="1215390" y="926928"/>
                </a:lnTo>
                <a:lnTo>
                  <a:pt x="1216660" y="932963"/>
                </a:lnTo>
                <a:lnTo>
                  <a:pt x="1217613" y="939317"/>
                </a:lnTo>
                <a:lnTo>
                  <a:pt x="1218565" y="945987"/>
                </a:lnTo>
                <a:lnTo>
                  <a:pt x="1219200" y="952341"/>
                </a:lnTo>
                <a:lnTo>
                  <a:pt x="1219200" y="959012"/>
                </a:lnTo>
                <a:lnTo>
                  <a:pt x="1219200" y="1652588"/>
                </a:lnTo>
                <a:lnTo>
                  <a:pt x="2230438" y="1652588"/>
                </a:lnTo>
                <a:lnTo>
                  <a:pt x="2230438" y="1941874"/>
                </a:lnTo>
                <a:lnTo>
                  <a:pt x="2230438" y="1948222"/>
                </a:lnTo>
                <a:lnTo>
                  <a:pt x="2229803" y="1955205"/>
                </a:lnTo>
                <a:lnTo>
                  <a:pt x="2228851" y="1961553"/>
                </a:lnTo>
                <a:lnTo>
                  <a:pt x="2227898" y="1968218"/>
                </a:lnTo>
                <a:lnTo>
                  <a:pt x="2226628" y="1974248"/>
                </a:lnTo>
                <a:lnTo>
                  <a:pt x="2224723" y="1980279"/>
                </a:lnTo>
                <a:lnTo>
                  <a:pt x="2222501" y="1986309"/>
                </a:lnTo>
                <a:lnTo>
                  <a:pt x="2220278" y="1992022"/>
                </a:lnTo>
                <a:lnTo>
                  <a:pt x="2217738" y="1998053"/>
                </a:lnTo>
                <a:lnTo>
                  <a:pt x="2214881" y="2003766"/>
                </a:lnTo>
                <a:lnTo>
                  <a:pt x="2211706" y="2009162"/>
                </a:lnTo>
                <a:lnTo>
                  <a:pt x="2208531" y="2014557"/>
                </a:lnTo>
                <a:lnTo>
                  <a:pt x="2204403" y="2019318"/>
                </a:lnTo>
                <a:lnTo>
                  <a:pt x="2200911" y="2024397"/>
                </a:lnTo>
                <a:lnTo>
                  <a:pt x="2196783" y="2029157"/>
                </a:lnTo>
                <a:lnTo>
                  <a:pt x="2192338" y="2033601"/>
                </a:lnTo>
                <a:lnTo>
                  <a:pt x="2187893" y="2037727"/>
                </a:lnTo>
                <a:lnTo>
                  <a:pt x="2183448" y="2042171"/>
                </a:lnTo>
                <a:lnTo>
                  <a:pt x="2178368" y="2045662"/>
                </a:lnTo>
                <a:lnTo>
                  <a:pt x="2173288" y="2049153"/>
                </a:lnTo>
                <a:lnTo>
                  <a:pt x="2167891" y="2052962"/>
                </a:lnTo>
                <a:lnTo>
                  <a:pt x="2162493" y="2055819"/>
                </a:lnTo>
                <a:lnTo>
                  <a:pt x="2157096" y="2058675"/>
                </a:lnTo>
                <a:lnTo>
                  <a:pt x="2151381" y="2061532"/>
                </a:lnTo>
                <a:lnTo>
                  <a:pt x="2145348" y="2063753"/>
                </a:lnTo>
                <a:lnTo>
                  <a:pt x="2138998" y="2065975"/>
                </a:lnTo>
                <a:lnTo>
                  <a:pt x="2132966" y="2067562"/>
                </a:lnTo>
                <a:lnTo>
                  <a:pt x="2126933" y="2069149"/>
                </a:lnTo>
                <a:lnTo>
                  <a:pt x="2120266" y="2070101"/>
                </a:lnTo>
                <a:lnTo>
                  <a:pt x="2113916" y="2070736"/>
                </a:lnTo>
                <a:lnTo>
                  <a:pt x="2107566" y="2071688"/>
                </a:lnTo>
                <a:lnTo>
                  <a:pt x="2100581" y="2071688"/>
                </a:lnTo>
                <a:lnTo>
                  <a:pt x="1219200" y="2071688"/>
                </a:lnTo>
                <a:lnTo>
                  <a:pt x="1219200" y="2398965"/>
                </a:lnTo>
                <a:lnTo>
                  <a:pt x="1219200" y="2405318"/>
                </a:lnTo>
                <a:lnTo>
                  <a:pt x="1218565" y="2412307"/>
                </a:lnTo>
                <a:lnTo>
                  <a:pt x="1217613" y="2418660"/>
                </a:lnTo>
                <a:lnTo>
                  <a:pt x="1216660" y="2424696"/>
                </a:lnTo>
                <a:lnTo>
                  <a:pt x="1215390" y="2431367"/>
                </a:lnTo>
                <a:lnTo>
                  <a:pt x="1213485" y="2437402"/>
                </a:lnTo>
                <a:lnTo>
                  <a:pt x="1211263" y="2443438"/>
                </a:lnTo>
                <a:lnTo>
                  <a:pt x="1209040" y="2449155"/>
                </a:lnTo>
                <a:lnTo>
                  <a:pt x="1206183" y="2455191"/>
                </a:lnTo>
                <a:lnTo>
                  <a:pt x="1203325" y="2460909"/>
                </a:lnTo>
                <a:lnTo>
                  <a:pt x="1200468" y="2466309"/>
                </a:lnTo>
                <a:lnTo>
                  <a:pt x="1196975" y="2471709"/>
                </a:lnTo>
                <a:lnTo>
                  <a:pt x="1193165" y="2476792"/>
                </a:lnTo>
                <a:lnTo>
                  <a:pt x="1189673" y="2481239"/>
                </a:lnTo>
                <a:lnTo>
                  <a:pt x="1185545" y="2486004"/>
                </a:lnTo>
                <a:lnTo>
                  <a:pt x="1181100" y="2490769"/>
                </a:lnTo>
                <a:lnTo>
                  <a:pt x="1176655" y="2494899"/>
                </a:lnTo>
                <a:lnTo>
                  <a:pt x="1172210" y="2499028"/>
                </a:lnTo>
                <a:lnTo>
                  <a:pt x="1167130" y="2502840"/>
                </a:lnTo>
                <a:lnTo>
                  <a:pt x="1162050" y="2506652"/>
                </a:lnTo>
                <a:lnTo>
                  <a:pt x="1156653" y="2509829"/>
                </a:lnTo>
                <a:lnTo>
                  <a:pt x="1151255" y="2513005"/>
                </a:lnTo>
                <a:lnTo>
                  <a:pt x="1145540" y="2515864"/>
                </a:lnTo>
                <a:lnTo>
                  <a:pt x="1139825" y="2518405"/>
                </a:lnTo>
                <a:lnTo>
                  <a:pt x="1134110" y="2520947"/>
                </a:lnTo>
                <a:lnTo>
                  <a:pt x="1127760" y="2523170"/>
                </a:lnTo>
                <a:lnTo>
                  <a:pt x="1121728" y="2524441"/>
                </a:lnTo>
                <a:lnTo>
                  <a:pt x="1115695" y="2526029"/>
                </a:lnTo>
                <a:lnTo>
                  <a:pt x="1109028" y="2527300"/>
                </a:lnTo>
                <a:lnTo>
                  <a:pt x="1102678" y="2528253"/>
                </a:lnTo>
                <a:lnTo>
                  <a:pt x="1096010" y="2528571"/>
                </a:lnTo>
                <a:lnTo>
                  <a:pt x="1089343" y="2528888"/>
                </a:lnTo>
                <a:lnTo>
                  <a:pt x="129540" y="2528888"/>
                </a:lnTo>
                <a:lnTo>
                  <a:pt x="123190" y="2528571"/>
                </a:lnTo>
                <a:lnTo>
                  <a:pt x="116523" y="2528253"/>
                </a:lnTo>
                <a:lnTo>
                  <a:pt x="109855" y="2527300"/>
                </a:lnTo>
                <a:lnTo>
                  <a:pt x="103823" y="2526029"/>
                </a:lnTo>
                <a:lnTo>
                  <a:pt x="97155" y="2524441"/>
                </a:lnTo>
                <a:lnTo>
                  <a:pt x="91123" y="2523170"/>
                </a:lnTo>
                <a:lnTo>
                  <a:pt x="85090" y="2520947"/>
                </a:lnTo>
                <a:lnTo>
                  <a:pt x="79375" y="2518405"/>
                </a:lnTo>
                <a:lnTo>
                  <a:pt x="73660" y="2515864"/>
                </a:lnTo>
                <a:lnTo>
                  <a:pt x="67945" y="2513005"/>
                </a:lnTo>
                <a:lnTo>
                  <a:pt x="62548" y="2509829"/>
                </a:lnTo>
                <a:lnTo>
                  <a:pt x="57150" y="2506652"/>
                </a:lnTo>
                <a:lnTo>
                  <a:pt x="52070" y="2502840"/>
                </a:lnTo>
                <a:lnTo>
                  <a:pt x="47308" y="2499028"/>
                </a:lnTo>
                <a:lnTo>
                  <a:pt x="42545" y="2494899"/>
                </a:lnTo>
                <a:lnTo>
                  <a:pt x="38100" y="2490769"/>
                </a:lnTo>
                <a:lnTo>
                  <a:pt x="33655" y="2486004"/>
                </a:lnTo>
                <a:lnTo>
                  <a:pt x="29845" y="2481239"/>
                </a:lnTo>
                <a:lnTo>
                  <a:pt x="25718" y="2476792"/>
                </a:lnTo>
                <a:lnTo>
                  <a:pt x="22225" y="2471709"/>
                </a:lnTo>
                <a:lnTo>
                  <a:pt x="18415" y="2466309"/>
                </a:lnTo>
                <a:lnTo>
                  <a:pt x="15558" y="2460909"/>
                </a:lnTo>
                <a:lnTo>
                  <a:pt x="12700" y="2455191"/>
                </a:lnTo>
                <a:lnTo>
                  <a:pt x="10160" y="2449155"/>
                </a:lnTo>
                <a:lnTo>
                  <a:pt x="7620" y="2443438"/>
                </a:lnTo>
                <a:lnTo>
                  <a:pt x="5715" y="2437402"/>
                </a:lnTo>
                <a:lnTo>
                  <a:pt x="4128" y="2431367"/>
                </a:lnTo>
                <a:lnTo>
                  <a:pt x="2858" y="2424696"/>
                </a:lnTo>
                <a:lnTo>
                  <a:pt x="1270" y="2418660"/>
                </a:lnTo>
                <a:lnTo>
                  <a:pt x="635" y="2412307"/>
                </a:lnTo>
                <a:lnTo>
                  <a:pt x="318" y="2405318"/>
                </a:lnTo>
                <a:lnTo>
                  <a:pt x="0" y="2398965"/>
                </a:lnTo>
                <a:lnTo>
                  <a:pt x="0" y="959012"/>
                </a:lnTo>
                <a:lnTo>
                  <a:pt x="318" y="952341"/>
                </a:lnTo>
                <a:lnTo>
                  <a:pt x="635" y="945987"/>
                </a:lnTo>
                <a:lnTo>
                  <a:pt x="1270" y="939317"/>
                </a:lnTo>
                <a:lnTo>
                  <a:pt x="2858" y="932963"/>
                </a:lnTo>
                <a:lnTo>
                  <a:pt x="4128" y="926928"/>
                </a:lnTo>
                <a:lnTo>
                  <a:pt x="5715" y="920257"/>
                </a:lnTo>
                <a:lnTo>
                  <a:pt x="7620" y="914539"/>
                </a:lnTo>
                <a:lnTo>
                  <a:pt x="10160" y="908504"/>
                </a:lnTo>
                <a:lnTo>
                  <a:pt x="12700" y="902786"/>
                </a:lnTo>
                <a:lnTo>
                  <a:pt x="15558" y="897385"/>
                </a:lnTo>
                <a:lnTo>
                  <a:pt x="18415" y="891985"/>
                </a:lnTo>
                <a:lnTo>
                  <a:pt x="22225" y="886585"/>
                </a:lnTo>
                <a:lnTo>
                  <a:pt x="25718" y="881502"/>
                </a:lnTo>
                <a:lnTo>
                  <a:pt x="29845" y="876420"/>
                </a:lnTo>
                <a:lnTo>
                  <a:pt x="33655" y="871655"/>
                </a:lnTo>
                <a:lnTo>
                  <a:pt x="38100" y="867208"/>
                </a:lnTo>
                <a:lnTo>
                  <a:pt x="42545" y="863078"/>
                </a:lnTo>
                <a:lnTo>
                  <a:pt x="47308" y="858631"/>
                </a:lnTo>
                <a:lnTo>
                  <a:pt x="52070" y="854819"/>
                </a:lnTo>
                <a:lnTo>
                  <a:pt x="57150" y="851325"/>
                </a:lnTo>
                <a:lnTo>
                  <a:pt x="62548" y="848148"/>
                </a:lnTo>
                <a:lnTo>
                  <a:pt x="67945" y="844654"/>
                </a:lnTo>
                <a:lnTo>
                  <a:pt x="73660" y="841795"/>
                </a:lnTo>
                <a:lnTo>
                  <a:pt x="79375" y="839254"/>
                </a:lnTo>
                <a:lnTo>
                  <a:pt x="85090" y="837348"/>
                </a:lnTo>
                <a:lnTo>
                  <a:pt x="91123" y="835124"/>
                </a:lnTo>
                <a:lnTo>
                  <a:pt x="97155" y="833218"/>
                </a:lnTo>
                <a:lnTo>
                  <a:pt x="103823" y="831947"/>
                </a:lnTo>
                <a:lnTo>
                  <a:pt x="109855" y="830677"/>
                </a:lnTo>
                <a:lnTo>
                  <a:pt x="116523" y="830042"/>
                </a:lnTo>
                <a:lnTo>
                  <a:pt x="123190" y="829406"/>
                </a:lnTo>
                <a:lnTo>
                  <a:pt x="129540" y="829406"/>
                </a:lnTo>
                <a:lnTo>
                  <a:pt x="372745" y="829406"/>
                </a:lnTo>
                <a:lnTo>
                  <a:pt x="372745" y="661988"/>
                </a:lnTo>
                <a:lnTo>
                  <a:pt x="250825" y="661988"/>
                </a:lnTo>
                <a:lnTo>
                  <a:pt x="250825" y="455613"/>
                </a:lnTo>
                <a:close/>
                <a:moveTo>
                  <a:pt x="1263650" y="0"/>
                </a:moveTo>
                <a:lnTo>
                  <a:pt x="1955800" y="0"/>
                </a:lnTo>
                <a:lnTo>
                  <a:pt x="1955800" y="206375"/>
                </a:lnTo>
                <a:lnTo>
                  <a:pt x="1845628" y="206375"/>
                </a:lnTo>
                <a:lnTo>
                  <a:pt x="1845628" y="373634"/>
                </a:lnTo>
                <a:lnTo>
                  <a:pt x="2100581" y="373634"/>
                </a:lnTo>
                <a:lnTo>
                  <a:pt x="2107566" y="373634"/>
                </a:lnTo>
                <a:lnTo>
                  <a:pt x="2113916" y="374269"/>
                </a:lnTo>
                <a:lnTo>
                  <a:pt x="2120266" y="374903"/>
                </a:lnTo>
                <a:lnTo>
                  <a:pt x="2126933" y="375856"/>
                </a:lnTo>
                <a:lnTo>
                  <a:pt x="2132966" y="377443"/>
                </a:lnTo>
                <a:lnTo>
                  <a:pt x="2138998" y="379347"/>
                </a:lnTo>
                <a:lnTo>
                  <a:pt x="2145348" y="381251"/>
                </a:lnTo>
                <a:lnTo>
                  <a:pt x="2151381" y="383473"/>
                </a:lnTo>
                <a:lnTo>
                  <a:pt x="2157096" y="386330"/>
                </a:lnTo>
                <a:lnTo>
                  <a:pt x="2162493" y="389186"/>
                </a:lnTo>
                <a:lnTo>
                  <a:pt x="2167891" y="392043"/>
                </a:lnTo>
                <a:lnTo>
                  <a:pt x="2173288" y="395851"/>
                </a:lnTo>
                <a:lnTo>
                  <a:pt x="2178368" y="399343"/>
                </a:lnTo>
                <a:lnTo>
                  <a:pt x="2183448" y="402834"/>
                </a:lnTo>
                <a:lnTo>
                  <a:pt x="2187893" y="407278"/>
                </a:lnTo>
                <a:lnTo>
                  <a:pt x="2192338" y="411721"/>
                </a:lnTo>
                <a:lnTo>
                  <a:pt x="2196783" y="415847"/>
                </a:lnTo>
                <a:lnTo>
                  <a:pt x="2200911" y="420608"/>
                </a:lnTo>
                <a:lnTo>
                  <a:pt x="2204403" y="425686"/>
                </a:lnTo>
                <a:lnTo>
                  <a:pt x="2208531" y="430765"/>
                </a:lnTo>
                <a:lnTo>
                  <a:pt x="2211706" y="436160"/>
                </a:lnTo>
                <a:lnTo>
                  <a:pt x="2214881" y="441556"/>
                </a:lnTo>
                <a:lnTo>
                  <a:pt x="2217738" y="447269"/>
                </a:lnTo>
                <a:lnTo>
                  <a:pt x="2220278" y="452982"/>
                </a:lnTo>
                <a:lnTo>
                  <a:pt x="2222501" y="458695"/>
                </a:lnTo>
                <a:lnTo>
                  <a:pt x="2224723" y="464726"/>
                </a:lnTo>
                <a:lnTo>
                  <a:pt x="2226628" y="470756"/>
                </a:lnTo>
                <a:lnTo>
                  <a:pt x="2227898" y="477104"/>
                </a:lnTo>
                <a:lnTo>
                  <a:pt x="2228851" y="483452"/>
                </a:lnTo>
                <a:lnTo>
                  <a:pt x="2229803" y="489800"/>
                </a:lnTo>
                <a:lnTo>
                  <a:pt x="2230438" y="496782"/>
                </a:lnTo>
                <a:lnTo>
                  <a:pt x="2230438" y="503130"/>
                </a:lnTo>
                <a:lnTo>
                  <a:pt x="2230438" y="800100"/>
                </a:lnTo>
                <a:lnTo>
                  <a:pt x="1011238" y="800100"/>
                </a:lnTo>
                <a:lnTo>
                  <a:pt x="1011238" y="503130"/>
                </a:lnTo>
                <a:lnTo>
                  <a:pt x="1011556" y="496782"/>
                </a:lnTo>
                <a:lnTo>
                  <a:pt x="1011873" y="489800"/>
                </a:lnTo>
                <a:lnTo>
                  <a:pt x="1012826" y="483452"/>
                </a:lnTo>
                <a:lnTo>
                  <a:pt x="1014096" y="477104"/>
                </a:lnTo>
                <a:lnTo>
                  <a:pt x="1015366" y="470756"/>
                </a:lnTo>
                <a:lnTo>
                  <a:pt x="1017271" y="464726"/>
                </a:lnTo>
                <a:lnTo>
                  <a:pt x="1019176" y="458695"/>
                </a:lnTo>
                <a:lnTo>
                  <a:pt x="1021398" y="452982"/>
                </a:lnTo>
                <a:lnTo>
                  <a:pt x="1023938" y="447269"/>
                </a:lnTo>
                <a:lnTo>
                  <a:pt x="1026796" y="441556"/>
                </a:lnTo>
                <a:lnTo>
                  <a:pt x="1030288" y="436160"/>
                </a:lnTo>
                <a:lnTo>
                  <a:pt x="1033463" y="430765"/>
                </a:lnTo>
                <a:lnTo>
                  <a:pt x="1036956" y="425686"/>
                </a:lnTo>
                <a:lnTo>
                  <a:pt x="1041083" y="420608"/>
                </a:lnTo>
                <a:lnTo>
                  <a:pt x="1044893" y="415847"/>
                </a:lnTo>
                <a:lnTo>
                  <a:pt x="1049338" y="411721"/>
                </a:lnTo>
                <a:lnTo>
                  <a:pt x="1053783" y="407278"/>
                </a:lnTo>
                <a:lnTo>
                  <a:pt x="1058546" y="402834"/>
                </a:lnTo>
                <a:lnTo>
                  <a:pt x="1063308" y="399343"/>
                </a:lnTo>
                <a:lnTo>
                  <a:pt x="1068706" y="395851"/>
                </a:lnTo>
                <a:lnTo>
                  <a:pt x="1073786" y="392043"/>
                </a:lnTo>
                <a:lnTo>
                  <a:pt x="1079183" y="389186"/>
                </a:lnTo>
                <a:lnTo>
                  <a:pt x="1084898" y="386330"/>
                </a:lnTo>
                <a:lnTo>
                  <a:pt x="1090613" y="383473"/>
                </a:lnTo>
                <a:lnTo>
                  <a:pt x="1096328" y="381251"/>
                </a:lnTo>
                <a:lnTo>
                  <a:pt x="1102361" y="379347"/>
                </a:lnTo>
                <a:lnTo>
                  <a:pt x="1108711" y="377443"/>
                </a:lnTo>
                <a:lnTo>
                  <a:pt x="1115061" y="375856"/>
                </a:lnTo>
                <a:lnTo>
                  <a:pt x="1121411" y="374903"/>
                </a:lnTo>
                <a:lnTo>
                  <a:pt x="1128078" y="374269"/>
                </a:lnTo>
                <a:lnTo>
                  <a:pt x="1134428" y="373634"/>
                </a:lnTo>
                <a:lnTo>
                  <a:pt x="1141413" y="373634"/>
                </a:lnTo>
                <a:lnTo>
                  <a:pt x="1383983" y="373634"/>
                </a:lnTo>
                <a:lnTo>
                  <a:pt x="1383983" y="206375"/>
                </a:lnTo>
                <a:lnTo>
                  <a:pt x="1263650" y="206375"/>
                </a:lnTo>
                <a:lnTo>
                  <a:pt x="12636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5863216" y="3537225"/>
            <a:ext cx="382991" cy="356820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1456818" y="3526835"/>
            <a:ext cx="266208" cy="377600"/>
          </a:xfrm>
          <a:custGeom>
            <a:avLst/>
            <a:gdLst>
              <a:gd name="T0" fmla="*/ 235585 w 1423988"/>
              <a:gd name="T1" fmla="*/ 1122113 h 2019300"/>
              <a:gd name="T2" fmla="*/ 155575 w 1423988"/>
              <a:gd name="T3" fmla="*/ 1202145 h 2019300"/>
              <a:gd name="T4" fmla="*/ 123190 w 1423988"/>
              <a:gd name="T5" fmla="*/ 1313619 h 2019300"/>
              <a:gd name="T6" fmla="*/ 161290 w 1423988"/>
              <a:gd name="T7" fmla="*/ 1358081 h 2019300"/>
              <a:gd name="T8" fmla="*/ 238125 w 1423988"/>
              <a:gd name="T9" fmla="*/ 1440972 h 2019300"/>
              <a:gd name="T10" fmla="*/ 352108 w 1423988"/>
              <a:gd name="T11" fmla="*/ 1468284 h 2019300"/>
              <a:gd name="T12" fmla="*/ 393383 w 1423988"/>
              <a:gd name="T13" fmla="*/ 1424775 h 2019300"/>
              <a:gd name="T14" fmla="*/ 479108 w 1423988"/>
              <a:gd name="T15" fmla="*/ 1351094 h 2019300"/>
              <a:gd name="T16" fmla="*/ 500380 w 1423988"/>
              <a:gd name="T17" fmla="*/ 1234857 h 2019300"/>
              <a:gd name="T18" fmla="*/ 452438 w 1423988"/>
              <a:gd name="T19" fmla="*/ 1197381 h 2019300"/>
              <a:gd name="T20" fmla="*/ 381318 w 1423988"/>
              <a:gd name="T21" fmla="*/ 1108139 h 2019300"/>
              <a:gd name="T22" fmla="*/ 374968 w 1423988"/>
              <a:gd name="T23" fmla="*/ 878205 h 2019300"/>
              <a:gd name="T24" fmla="*/ 634683 w 1423988"/>
              <a:gd name="T25" fmla="*/ 1018261 h 2019300"/>
              <a:gd name="T26" fmla="*/ 595630 w 1423988"/>
              <a:gd name="T27" fmla="*/ 1343154 h 2019300"/>
              <a:gd name="T28" fmla="*/ 573723 w 1423988"/>
              <a:gd name="T29" fmla="*/ 1632160 h 2019300"/>
              <a:gd name="T30" fmla="*/ 622935 w 1423988"/>
              <a:gd name="T31" fmla="*/ 1801752 h 2019300"/>
              <a:gd name="T32" fmla="*/ 682943 w 1423988"/>
              <a:gd name="T33" fmla="*/ 1884008 h 2019300"/>
              <a:gd name="T34" fmla="*/ 730885 w 1423988"/>
              <a:gd name="T35" fmla="*/ 1884643 h 2019300"/>
              <a:gd name="T36" fmla="*/ 795020 w 1423988"/>
              <a:gd name="T37" fmla="*/ 1802705 h 2019300"/>
              <a:gd name="T38" fmla="*/ 850900 w 1423988"/>
              <a:gd name="T39" fmla="*/ 1632477 h 2019300"/>
              <a:gd name="T40" fmla="*/ 840423 w 1423988"/>
              <a:gd name="T41" fmla="*/ 1343472 h 2019300"/>
              <a:gd name="T42" fmla="*/ 815975 w 1423988"/>
              <a:gd name="T43" fmla="*/ 1010004 h 2019300"/>
              <a:gd name="T44" fmla="*/ 844868 w 1423988"/>
              <a:gd name="T45" fmla="*/ 914410 h 2019300"/>
              <a:gd name="T46" fmla="*/ 1116013 w 1423988"/>
              <a:gd name="T47" fmla="*/ 883921 h 2019300"/>
              <a:gd name="T48" fmla="*/ 1223646 w 1423988"/>
              <a:gd name="T49" fmla="*/ 919174 h 2019300"/>
              <a:gd name="T50" fmla="*/ 1315721 w 1423988"/>
              <a:gd name="T51" fmla="*/ 981421 h 2019300"/>
              <a:gd name="T52" fmla="*/ 1383666 w 1423988"/>
              <a:gd name="T53" fmla="*/ 1065900 h 2019300"/>
              <a:gd name="T54" fmla="*/ 1420178 w 1423988"/>
              <a:gd name="T55" fmla="*/ 1167210 h 2019300"/>
              <a:gd name="T56" fmla="*/ 1359536 w 1423988"/>
              <a:gd name="T57" fmla="*/ 1679481 h 2019300"/>
              <a:gd name="T58" fmla="*/ 1265873 w 1423988"/>
              <a:gd name="T59" fmla="*/ 1880832 h 2019300"/>
              <a:gd name="T60" fmla="*/ 1150303 w 1423988"/>
              <a:gd name="T61" fmla="*/ 1981825 h 2019300"/>
              <a:gd name="T62" fmla="*/ 1051561 w 1423988"/>
              <a:gd name="T63" fmla="*/ 2015172 h 2019300"/>
              <a:gd name="T64" fmla="*/ 381635 w 1423988"/>
              <a:gd name="T65" fmla="*/ 2016442 h 2019300"/>
              <a:gd name="T66" fmla="*/ 281305 w 1423988"/>
              <a:gd name="T67" fmla="*/ 1986906 h 2019300"/>
              <a:gd name="T68" fmla="*/ 168910 w 1423988"/>
              <a:gd name="T69" fmla="*/ 1897981 h 2019300"/>
              <a:gd name="T70" fmla="*/ 69532 w 1423988"/>
              <a:gd name="T71" fmla="*/ 1703935 h 2019300"/>
              <a:gd name="T72" fmla="*/ 2540 w 1423988"/>
              <a:gd name="T73" fmla="*/ 1180549 h 2019300"/>
              <a:gd name="T74" fmla="*/ 36195 w 1423988"/>
              <a:gd name="T75" fmla="*/ 1076698 h 2019300"/>
              <a:gd name="T76" fmla="*/ 101917 w 1423988"/>
              <a:gd name="T77" fmla="*/ 989361 h 2019300"/>
              <a:gd name="T78" fmla="*/ 192405 w 1423988"/>
              <a:gd name="T79" fmla="*/ 923937 h 2019300"/>
              <a:gd name="T80" fmla="*/ 298767 w 1423988"/>
              <a:gd name="T81" fmla="*/ 885827 h 2019300"/>
              <a:gd name="T82" fmla="*/ 741045 w 1423988"/>
              <a:gd name="T83" fmla="*/ 953 h 2019300"/>
              <a:gd name="T84" fmla="*/ 850900 w 1423988"/>
              <a:gd name="T85" fmla="*/ 26353 h 2019300"/>
              <a:gd name="T86" fmla="*/ 945833 w 1423988"/>
              <a:gd name="T87" fmla="*/ 80645 h 2019300"/>
              <a:gd name="T88" fmla="*/ 1020763 w 1423988"/>
              <a:gd name="T89" fmla="*/ 159385 h 2019300"/>
              <a:gd name="T90" fmla="*/ 1070611 w 1423988"/>
              <a:gd name="T91" fmla="*/ 257175 h 2019300"/>
              <a:gd name="T92" fmla="*/ 1090296 w 1423988"/>
              <a:gd name="T93" fmla="*/ 368618 h 2019300"/>
              <a:gd name="T94" fmla="*/ 1076326 w 1423988"/>
              <a:gd name="T95" fmla="*/ 482283 h 2019300"/>
              <a:gd name="T96" fmla="*/ 1030923 w 1423988"/>
              <a:gd name="T97" fmla="*/ 582613 h 2019300"/>
              <a:gd name="T98" fmla="*/ 960121 w 1423988"/>
              <a:gd name="T99" fmla="*/ 664846 h 2019300"/>
              <a:gd name="T100" fmla="*/ 867728 w 1423988"/>
              <a:gd name="T101" fmla="*/ 723583 h 2019300"/>
              <a:gd name="T102" fmla="*/ 760095 w 1423988"/>
              <a:gd name="T103" fmla="*/ 754381 h 2019300"/>
              <a:gd name="T104" fmla="*/ 644843 w 1423988"/>
              <a:gd name="T105" fmla="*/ 751523 h 2019300"/>
              <a:gd name="T106" fmla="*/ 539750 w 1423988"/>
              <a:gd name="T107" fmla="*/ 715646 h 2019300"/>
              <a:gd name="T108" fmla="*/ 450533 w 1423988"/>
              <a:gd name="T109" fmla="*/ 652781 h 2019300"/>
              <a:gd name="T110" fmla="*/ 383540 w 1423988"/>
              <a:gd name="T111" fmla="*/ 567056 h 2019300"/>
              <a:gd name="T112" fmla="*/ 343218 w 1423988"/>
              <a:gd name="T113" fmla="*/ 463868 h 2019300"/>
              <a:gd name="T114" fmla="*/ 334645 w 1423988"/>
              <a:gd name="T115" fmla="*/ 349250 h 2019300"/>
              <a:gd name="T116" fmla="*/ 359410 w 1423988"/>
              <a:gd name="T117" fmla="*/ 239713 h 2019300"/>
              <a:gd name="T118" fmla="*/ 414020 w 1423988"/>
              <a:gd name="T119" fmla="*/ 144780 h 2019300"/>
              <a:gd name="T120" fmla="*/ 492760 w 1423988"/>
              <a:gd name="T121" fmla="*/ 69850 h 2019300"/>
              <a:gd name="T122" fmla="*/ 590550 w 1423988"/>
              <a:gd name="T123" fmla="*/ 19685 h 2019300"/>
              <a:gd name="T124" fmla="*/ 701993 w 1423988"/>
              <a:gd name="T125" fmla="*/ 0 h 2019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23988" h="2019300">
                <a:moveTo>
                  <a:pt x="278130" y="1089719"/>
                </a:moveTo>
                <a:lnTo>
                  <a:pt x="273367" y="1090036"/>
                </a:lnTo>
                <a:lnTo>
                  <a:pt x="268287" y="1091307"/>
                </a:lnTo>
                <a:lnTo>
                  <a:pt x="263525" y="1092577"/>
                </a:lnTo>
                <a:lnTo>
                  <a:pt x="259397" y="1094800"/>
                </a:lnTo>
                <a:lnTo>
                  <a:pt x="254952" y="1097341"/>
                </a:lnTo>
                <a:lnTo>
                  <a:pt x="251142" y="1100517"/>
                </a:lnTo>
                <a:lnTo>
                  <a:pt x="247332" y="1104010"/>
                </a:lnTo>
                <a:lnTo>
                  <a:pt x="244157" y="1108139"/>
                </a:lnTo>
                <a:lnTo>
                  <a:pt x="240982" y="1112267"/>
                </a:lnTo>
                <a:lnTo>
                  <a:pt x="238125" y="1117349"/>
                </a:lnTo>
                <a:lnTo>
                  <a:pt x="235585" y="1122113"/>
                </a:lnTo>
                <a:lnTo>
                  <a:pt x="233680" y="1127512"/>
                </a:lnTo>
                <a:lnTo>
                  <a:pt x="232092" y="1133228"/>
                </a:lnTo>
                <a:lnTo>
                  <a:pt x="230822" y="1139262"/>
                </a:lnTo>
                <a:lnTo>
                  <a:pt x="230187" y="1145297"/>
                </a:lnTo>
                <a:lnTo>
                  <a:pt x="229870" y="1151966"/>
                </a:lnTo>
                <a:lnTo>
                  <a:pt x="229870" y="1196428"/>
                </a:lnTo>
                <a:lnTo>
                  <a:pt x="185420" y="1196428"/>
                </a:lnTo>
                <a:lnTo>
                  <a:pt x="179070" y="1196746"/>
                </a:lnTo>
                <a:lnTo>
                  <a:pt x="172720" y="1197381"/>
                </a:lnTo>
                <a:lnTo>
                  <a:pt x="167005" y="1198334"/>
                </a:lnTo>
                <a:lnTo>
                  <a:pt x="161290" y="1200239"/>
                </a:lnTo>
                <a:lnTo>
                  <a:pt x="155575" y="1202145"/>
                </a:lnTo>
                <a:lnTo>
                  <a:pt x="150812" y="1204686"/>
                </a:lnTo>
                <a:lnTo>
                  <a:pt x="145732" y="1207544"/>
                </a:lnTo>
                <a:lnTo>
                  <a:pt x="141605" y="1210720"/>
                </a:lnTo>
                <a:lnTo>
                  <a:pt x="137477" y="1213896"/>
                </a:lnTo>
                <a:lnTo>
                  <a:pt x="133985" y="1217707"/>
                </a:lnTo>
                <a:lnTo>
                  <a:pt x="130810" y="1221518"/>
                </a:lnTo>
                <a:lnTo>
                  <a:pt x="128270" y="1225964"/>
                </a:lnTo>
                <a:lnTo>
                  <a:pt x="126047" y="1230093"/>
                </a:lnTo>
                <a:lnTo>
                  <a:pt x="124777" y="1234857"/>
                </a:lnTo>
                <a:lnTo>
                  <a:pt x="123507" y="1239938"/>
                </a:lnTo>
                <a:lnTo>
                  <a:pt x="123190" y="1244702"/>
                </a:lnTo>
                <a:lnTo>
                  <a:pt x="123190" y="1313619"/>
                </a:lnTo>
                <a:lnTo>
                  <a:pt x="123507" y="1318700"/>
                </a:lnTo>
                <a:lnTo>
                  <a:pt x="124777" y="1323464"/>
                </a:lnTo>
                <a:lnTo>
                  <a:pt x="126047" y="1328228"/>
                </a:lnTo>
                <a:lnTo>
                  <a:pt x="128270" y="1332356"/>
                </a:lnTo>
                <a:lnTo>
                  <a:pt x="130810" y="1336802"/>
                </a:lnTo>
                <a:lnTo>
                  <a:pt x="133985" y="1340614"/>
                </a:lnTo>
                <a:lnTo>
                  <a:pt x="137477" y="1344425"/>
                </a:lnTo>
                <a:lnTo>
                  <a:pt x="141605" y="1347918"/>
                </a:lnTo>
                <a:lnTo>
                  <a:pt x="145732" y="1351094"/>
                </a:lnTo>
                <a:lnTo>
                  <a:pt x="150812" y="1353952"/>
                </a:lnTo>
                <a:lnTo>
                  <a:pt x="155575" y="1356175"/>
                </a:lnTo>
                <a:lnTo>
                  <a:pt x="161290" y="1358081"/>
                </a:lnTo>
                <a:lnTo>
                  <a:pt x="167005" y="1359986"/>
                </a:lnTo>
                <a:lnTo>
                  <a:pt x="172720" y="1360939"/>
                </a:lnTo>
                <a:lnTo>
                  <a:pt x="179070" y="1361574"/>
                </a:lnTo>
                <a:lnTo>
                  <a:pt x="185420" y="1361892"/>
                </a:lnTo>
                <a:lnTo>
                  <a:pt x="229870" y="1361892"/>
                </a:lnTo>
                <a:lnTo>
                  <a:pt x="229870" y="1406037"/>
                </a:lnTo>
                <a:lnTo>
                  <a:pt x="230187" y="1412706"/>
                </a:lnTo>
                <a:lnTo>
                  <a:pt x="230822" y="1419058"/>
                </a:lnTo>
                <a:lnTo>
                  <a:pt x="232092" y="1424775"/>
                </a:lnTo>
                <a:lnTo>
                  <a:pt x="233680" y="1430491"/>
                </a:lnTo>
                <a:lnTo>
                  <a:pt x="235585" y="1436208"/>
                </a:lnTo>
                <a:lnTo>
                  <a:pt x="238125" y="1440972"/>
                </a:lnTo>
                <a:lnTo>
                  <a:pt x="240982" y="1445735"/>
                </a:lnTo>
                <a:lnTo>
                  <a:pt x="244157" y="1450499"/>
                </a:lnTo>
                <a:lnTo>
                  <a:pt x="247332" y="1454310"/>
                </a:lnTo>
                <a:lnTo>
                  <a:pt x="251142" y="1457804"/>
                </a:lnTo>
                <a:lnTo>
                  <a:pt x="254952" y="1460980"/>
                </a:lnTo>
                <a:lnTo>
                  <a:pt x="259397" y="1463520"/>
                </a:lnTo>
                <a:lnTo>
                  <a:pt x="263525" y="1465743"/>
                </a:lnTo>
                <a:lnTo>
                  <a:pt x="268287" y="1467014"/>
                </a:lnTo>
                <a:lnTo>
                  <a:pt x="273367" y="1468284"/>
                </a:lnTo>
                <a:lnTo>
                  <a:pt x="278130" y="1468602"/>
                </a:lnTo>
                <a:lnTo>
                  <a:pt x="347028" y="1468602"/>
                </a:lnTo>
                <a:lnTo>
                  <a:pt x="352108" y="1468284"/>
                </a:lnTo>
                <a:lnTo>
                  <a:pt x="356870" y="1467014"/>
                </a:lnTo>
                <a:lnTo>
                  <a:pt x="361633" y="1465743"/>
                </a:lnTo>
                <a:lnTo>
                  <a:pt x="365760" y="1463520"/>
                </a:lnTo>
                <a:lnTo>
                  <a:pt x="370205" y="1460980"/>
                </a:lnTo>
                <a:lnTo>
                  <a:pt x="374015" y="1457804"/>
                </a:lnTo>
                <a:lnTo>
                  <a:pt x="377508" y="1454310"/>
                </a:lnTo>
                <a:lnTo>
                  <a:pt x="381318" y="1450499"/>
                </a:lnTo>
                <a:lnTo>
                  <a:pt x="384493" y="1445735"/>
                </a:lnTo>
                <a:lnTo>
                  <a:pt x="387350" y="1440972"/>
                </a:lnTo>
                <a:lnTo>
                  <a:pt x="389573" y="1436208"/>
                </a:lnTo>
                <a:lnTo>
                  <a:pt x="391478" y="1430491"/>
                </a:lnTo>
                <a:lnTo>
                  <a:pt x="393383" y="1424775"/>
                </a:lnTo>
                <a:lnTo>
                  <a:pt x="394335" y="1419058"/>
                </a:lnTo>
                <a:lnTo>
                  <a:pt x="394970" y="1412706"/>
                </a:lnTo>
                <a:lnTo>
                  <a:pt x="395288" y="1406037"/>
                </a:lnTo>
                <a:lnTo>
                  <a:pt x="395288" y="1361892"/>
                </a:lnTo>
                <a:lnTo>
                  <a:pt x="440055" y="1361892"/>
                </a:lnTo>
                <a:lnTo>
                  <a:pt x="446088" y="1361574"/>
                </a:lnTo>
                <a:lnTo>
                  <a:pt x="452438" y="1360939"/>
                </a:lnTo>
                <a:lnTo>
                  <a:pt x="458153" y="1359986"/>
                </a:lnTo>
                <a:lnTo>
                  <a:pt x="463868" y="1358081"/>
                </a:lnTo>
                <a:lnTo>
                  <a:pt x="469583" y="1356175"/>
                </a:lnTo>
                <a:lnTo>
                  <a:pt x="474345" y="1353952"/>
                </a:lnTo>
                <a:lnTo>
                  <a:pt x="479108" y="1351094"/>
                </a:lnTo>
                <a:lnTo>
                  <a:pt x="483870" y="1347918"/>
                </a:lnTo>
                <a:lnTo>
                  <a:pt x="487680" y="1344425"/>
                </a:lnTo>
                <a:lnTo>
                  <a:pt x="491173" y="1340614"/>
                </a:lnTo>
                <a:lnTo>
                  <a:pt x="494348" y="1336802"/>
                </a:lnTo>
                <a:lnTo>
                  <a:pt x="496888" y="1332356"/>
                </a:lnTo>
                <a:lnTo>
                  <a:pt x="499110" y="1328228"/>
                </a:lnTo>
                <a:lnTo>
                  <a:pt x="500380" y="1323464"/>
                </a:lnTo>
                <a:lnTo>
                  <a:pt x="501650" y="1318700"/>
                </a:lnTo>
                <a:lnTo>
                  <a:pt x="501968" y="1313619"/>
                </a:lnTo>
                <a:lnTo>
                  <a:pt x="501968" y="1244702"/>
                </a:lnTo>
                <a:lnTo>
                  <a:pt x="501650" y="1239938"/>
                </a:lnTo>
                <a:lnTo>
                  <a:pt x="500380" y="1234857"/>
                </a:lnTo>
                <a:lnTo>
                  <a:pt x="499110" y="1230093"/>
                </a:lnTo>
                <a:lnTo>
                  <a:pt x="496888" y="1225964"/>
                </a:lnTo>
                <a:lnTo>
                  <a:pt x="494348" y="1221518"/>
                </a:lnTo>
                <a:lnTo>
                  <a:pt x="491173" y="1217707"/>
                </a:lnTo>
                <a:lnTo>
                  <a:pt x="487680" y="1213896"/>
                </a:lnTo>
                <a:lnTo>
                  <a:pt x="483870" y="1210720"/>
                </a:lnTo>
                <a:lnTo>
                  <a:pt x="479108" y="1207544"/>
                </a:lnTo>
                <a:lnTo>
                  <a:pt x="474345" y="1204686"/>
                </a:lnTo>
                <a:lnTo>
                  <a:pt x="469583" y="1202145"/>
                </a:lnTo>
                <a:lnTo>
                  <a:pt x="463868" y="1200239"/>
                </a:lnTo>
                <a:lnTo>
                  <a:pt x="458153" y="1198334"/>
                </a:lnTo>
                <a:lnTo>
                  <a:pt x="452438" y="1197381"/>
                </a:lnTo>
                <a:lnTo>
                  <a:pt x="446088" y="1196746"/>
                </a:lnTo>
                <a:lnTo>
                  <a:pt x="440055" y="1196428"/>
                </a:lnTo>
                <a:lnTo>
                  <a:pt x="395288" y="1196428"/>
                </a:lnTo>
                <a:lnTo>
                  <a:pt x="395288" y="1151966"/>
                </a:lnTo>
                <a:lnTo>
                  <a:pt x="394970" y="1145297"/>
                </a:lnTo>
                <a:lnTo>
                  <a:pt x="394335" y="1139262"/>
                </a:lnTo>
                <a:lnTo>
                  <a:pt x="393383" y="1133228"/>
                </a:lnTo>
                <a:lnTo>
                  <a:pt x="391478" y="1127512"/>
                </a:lnTo>
                <a:lnTo>
                  <a:pt x="389573" y="1122113"/>
                </a:lnTo>
                <a:lnTo>
                  <a:pt x="387350" y="1117349"/>
                </a:lnTo>
                <a:lnTo>
                  <a:pt x="384493" y="1112267"/>
                </a:lnTo>
                <a:lnTo>
                  <a:pt x="381318" y="1108139"/>
                </a:lnTo>
                <a:lnTo>
                  <a:pt x="377508" y="1104010"/>
                </a:lnTo>
                <a:lnTo>
                  <a:pt x="374015" y="1100517"/>
                </a:lnTo>
                <a:lnTo>
                  <a:pt x="370205" y="1097341"/>
                </a:lnTo>
                <a:lnTo>
                  <a:pt x="365760" y="1094800"/>
                </a:lnTo>
                <a:lnTo>
                  <a:pt x="361633" y="1092577"/>
                </a:lnTo>
                <a:lnTo>
                  <a:pt x="356870" y="1091307"/>
                </a:lnTo>
                <a:lnTo>
                  <a:pt x="352108" y="1090036"/>
                </a:lnTo>
                <a:lnTo>
                  <a:pt x="347028" y="1089719"/>
                </a:lnTo>
                <a:lnTo>
                  <a:pt x="278130" y="1089719"/>
                </a:lnTo>
                <a:close/>
                <a:moveTo>
                  <a:pt x="365125" y="877887"/>
                </a:moveTo>
                <a:lnTo>
                  <a:pt x="374968" y="877887"/>
                </a:lnTo>
                <a:lnTo>
                  <a:pt x="374968" y="878205"/>
                </a:lnTo>
                <a:lnTo>
                  <a:pt x="599440" y="878205"/>
                </a:lnTo>
                <a:lnTo>
                  <a:pt x="601345" y="899483"/>
                </a:lnTo>
                <a:lnTo>
                  <a:pt x="603568" y="918856"/>
                </a:lnTo>
                <a:lnTo>
                  <a:pt x="605790" y="936323"/>
                </a:lnTo>
                <a:lnTo>
                  <a:pt x="608648" y="951885"/>
                </a:lnTo>
                <a:lnTo>
                  <a:pt x="611823" y="965859"/>
                </a:lnTo>
                <a:lnTo>
                  <a:pt x="615633" y="977928"/>
                </a:lnTo>
                <a:lnTo>
                  <a:pt x="619125" y="988726"/>
                </a:lnTo>
                <a:lnTo>
                  <a:pt x="622935" y="997936"/>
                </a:lnTo>
                <a:lnTo>
                  <a:pt x="627063" y="1005875"/>
                </a:lnTo>
                <a:lnTo>
                  <a:pt x="630873" y="1012545"/>
                </a:lnTo>
                <a:lnTo>
                  <a:pt x="634683" y="1018261"/>
                </a:lnTo>
                <a:lnTo>
                  <a:pt x="638810" y="1022707"/>
                </a:lnTo>
                <a:lnTo>
                  <a:pt x="642620" y="1026519"/>
                </a:lnTo>
                <a:lnTo>
                  <a:pt x="646113" y="1029377"/>
                </a:lnTo>
                <a:lnTo>
                  <a:pt x="649288" y="1031282"/>
                </a:lnTo>
                <a:lnTo>
                  <a:pt x="652463" y="1032870"/>
                </a:lnTo>
                <a:lnTo>
                  <a:pt x="648335" y="1053514"/>
                </a:lnTo>
                <a:lnTo>
                  <a:pt x="636588" y="1109727"/>
                </a:lnTo>
                <a:lnTo>
                  <a:pt x="628968" y="1147837"/>
                </a:lnTo>
                <a:lnTo>
                  <a:pt x="621030" y="1191665"/>
                </a:lnTo>
                <a:lnTo>
                  <a:pt x="612458" y="1239303"/>
                </a:lnTo>
                <a:lnTo>
                  <a:pt x="603885" y="1290435"/>
                </a:lnTo>
                <a:lnTo>
                  <a:pt x="595630" y="1343154"/>
                </a:lnTo>
                <a:lnTo>
                  <a:pt x="591820" y="1369832"/>
                </a:lnTo>
                <a:lnTo>
                  <a:pt x="588010" y="1396509"/>
                </a:lnTo>
                <a:lnTo>
                  <a:pt x="584518" y="1422869"/>
                </a:lnTo>
                <a:lnTo>
                  <a:pt x="581660" y="1449229"/>
                </a:lnTo>
                <a:lnTo>
                  <a:pt x="578803" y="1474954"/>
                </a:lnTo>
                <a:lnTo>
                  <a:pt x="576580" y="1500361"/>
                </a:lnTo>
                <a:lnTo>
                  <a:pt x="574993" y="1524815"/>
                </a:lnTo>
                <a:lnTo>
                  <a:pt x="573405" y="1548634"/>
                </a:lnTo>
                <a:lnTo>
                  <a:pt x="572770" y="1571500"/>
                </a:lnTo>
                <a:lnTo>
                  <a:pt x="572453" y="1592779"/>
                </a:lnTo>
                <a:lnTo>
                  <a:pt x="572770" y="1613104"/>
                </a:lnTo>
                <a:lnTo>
                  <a:pt x="573723" y="1632160"/>
                </a:lnTo>
                <a:lnTo>
                  <a:pt x="574993" y="1641052"/>
                </a:lnTo>
                <a:lnTo>
                  <a:pt x="575945" y="1649627"/>
                </a:lnTo>
                <a:lnTo>
                  <a:pt x="577215" y="1657249"/>
                </a:lnTo>
                <a:lnTo>
                  <a:pt x="578485" y="1664871"/>
                </a:lnTo>
                <a:lnTo>
                  <a:pt x="581343" y="1677893"/>
                </a:lnTo>
                <a:lnTo>
                  <a:pt x="584835" y="1693137"/>
                </a:lnTo>
                <a:lnTo>
                  <a:pt x="589598" y="1709334"/>
                </a:lnTo>
                <a:lnTo>
                  <a:pt x="594995" y="1727119"/>
                </a:lnTo>
                <a:lnTo>
                  <a:pt x="600710" y="1745221"/>
                </a:lnTo>
                <a:lnTo>
                  <a:pt x="607378" y="1764277"/>
                </a:lnTo>
                <a:lnTo>
                  <a:pt x="614680" y="1783014"/>
                </a:lnTo>
                <a:lnTo>
                  <a:pt x="622935" y="1801752"/>
                </a:lnTo>
                <a:lnTo>
                  <a:pt x="627380" y="1810645"/>
                </a:lnTo>
                <a:lnTo>
                  <a:pt x="631508" y="1819537"/>
                </a:lnTo>
                <a:lnTo>
                  <a:pt x="636270" y="1827794"/>
                </a:lnTo>
                <a:lnTo>
                  <a:pt x="640715" y="1835734"/>
                </a:lnTo>
                <a:lnTo>
                  <a:pt x="645795" y="1843674"/>
                </a:lnTo>
                <a:lnTo>
                  <a:pt x="650875" y="1851296"/>
                </a:lnTo>
                <a:lnTo>
                  <a:pt x="655638" y="1857965"/>
                </a:lnTo>
                <a:lnTo>
                  <a:pt x="661035" y="1864317"/>
                </a:lnTo>
                <a:lnTo>
                  <a:pt x="666433" y="1870351"/>
                </a:lnTo>
                <a:lnTo>
                  <a:pt x="671830" y="1875433"/>
                </a:lnTo>
                <a:lnTo>
                  <a:pt x="677228" y="1879879"/>
                </a:lnTo>
                <a:lnTo>
                  <a:pt x="682943" y="1884008"/>
                </a:lnTo>
                <a:lnTo>
                  <a:pt x="688975" y="1886866"/>
                </a:lnTo>
                <a:lnTo>
                  <a:pt x="694690" y="1889407"/>
                </a:lnTo>
                <a:lnTo>
                  <a:pt x="697548" y="1890042"/>
                </a:lnTo>
                <a:lnTo>
                  <a:pt x="700723" y="1890677"/>
                </a:lnTo>
                <a:lnTo>
                  <a:pt x="703580" y="1890994"/>
                </a:lnTo>
                <a:lnTo>
                  <a:pt x="706755" y="1891312"/>
                </a:lnTo>
                <a:lnTo>
                  <a:pt x="709930" y="1891312"/>
                </a:lnTo>
                <a:lnTo>
                  <a:pt x="712788" y="1890994"/>
                </a:lnTo>
                <a:lnTo>
                  <a:pt x="715963" y="1890359"/>
                </a:lnTo>
                <a:lnTo>
                  <a:pt x="718820" y="1889724"/>
                </a:lnTo>
                <a:lnTo>
                  <a:pt x="724853" y="1887501"/>
                </a:lnTo>
                <a:lnTo>
                  <a:pt x="730885" y="1884643"/>
                </a:lnTo>
                <a:lnTo>
                  <a:pt x="736918" y="1880832"/>
                </a:lnTo>
                <a:lnTo>
                  <a:pt x="742633" y="1876385"/>
                </a:lnTo>
                <a:lnTo>
                  <a:pt x="748348" y="1870986"/>
                </a:lnTo>
                <a:lnTo>
                  <a:pt x="754063" y="1865270"/>
                </a:lnTo>
                <a:lnTo>
                  <a:pt x="759778" y="1859236"/>
                </a:lnTo>
                <a:lnTo>
                  <a:pt x="765175" y="1852249"/>
                </a:lnTo>
                <a:lnTo>
                  <a:pt x="770573" y="1845262"/>
                </a:lnTo>
                <a:lnTo>
                  <a:pt x="775970" y="1837322"/>
                </a:lnTo>
                <a:lnTo>
                  <a:pt x="780733" y="1829065"/>
                </a:lnTo>
                <a:lnTo>
                  <a:pt x="785813" y="1820490"/>
                </a:lnTo>
                <a:lnTo>
                  <a:pt x="790575" y="1811915"/>
                </a:lnTo>
                <a:lnTo>
                  <a:pt x="795020" y="1802705"/>
                </a:lnTo>
                <a:lnTo>
                  <a:pt x="803910" y="1784285"/>
                </a:lnTo>
                <a:lnTo>
                  <a:pt x="812165" y="1765229"/>
                </a:lnTo>
                <a:lnTo>
                  <a:pt x="820103" y="1746492"/>
                </a:lnTo>
                <a:lnTo>
                  <a:pt x="826770" y="1727436"/>
                </a:lnTo>
                <a:lnTo>
                  <a:pt x="832803" y="1709651"/>
                </a:lnTo>
                <a:lnTo>
                  <a:pt x="837883" y="1693454"/>
                </a:lnTo>
                <a:lnTo>
                  <a:pt x="842010" y="1677893"/>
                </a:lnTo>
                <a:lnTo>
                  <a:pt x="845503" y="1664871"/>
                </a:lnTo>
                <a:lnTo>
                  <a:pt x="847408" y="1657249"/>
                </a:lnTo>
                <a:lnTo>
                  <a:pt x="848995" y="1649627"/>
                </a:lnTo>
                <a:lnTo>
                  <a:pt x="849948" y="1641370"/>
                </a:lnTo>
                <a:lnTo>
                  <a:pt x="850900" y="1632477"/>
                </a:lnTo>
                <a:lnTo>
                  <a:pt x="852805" y="1613422"/>
                </a:lnTo>
                <a:lnTo>
                  <a:pt x="854075" y="1593732"/>
                </a:lnTo>
                <a:lnTo>
                  <a:pt x="854393" y="1571818"/>
                </a:lnTo>
                <a:lnTo>
                  <a:pt x="854393" y="1548952"/>
                </a:lnTo>
                <a:lnTo>
                  <a:pt x="854075" y="1525450"/>
                </a:lnTo>
                <a:lnTo>
                  <a:pt x="853123" y="1500996"/>
                </a:lnTo>
                <a:lnTo>
                  <a:pt x="852170" y="1475589"/>
                </a:lnTo>
                <a:lnTo>
                  <a:pt x="850265" y="1449546"/>
                </a:lnTo>
                <a:lnTo>
                  <a:pt x="848043" y="1423504"/>
                </a:lnTo>
                <a:lnTo>
                  <a:pt x="845503" y="1396827"/>
                </a:lnTo>
                <a:lnTo>
                  <a:pt x="843280" y="1370149"/>
                </a:lnTo>
                <a:lnTo>
                  <a:pt x="840423" y="1343472"/>
                </a:lnTo>
                <a:lnTo>
                  <a:pt x="833755" y="1290752"/>
                </a:lnTo>
                <a:lnTo>
                  <a:pt x="827405" y="1239938"/>
                </a:lnTo>
                <a:lnTo>
                  <a:pt x="820420" y="1191665"/>
                </a:lnTo>
                <a:lnTo>
                  <a:pt x="814070" y="1147837"/>
                </a:lnTo>
                <a:lnTo>
                  <a:pt x="808038" y="1109409"/>
                </a:lnTo>
                <a:lnTo>
                  <a:pt x="798195" y="1053196"/>
                </a:lnTo>
                <a:lnTo>
                  <a:pt x="794703" y="1032553"/>
                </a:lnTo>
                <a:lnTo>
                  <a:pt x="799783" y="1028424"/>
                </a:lnTo>
                <a:lnTo>
                  <a:pt x="804228" y="1024295"/>
                </a:lnTo>
                <a:lnTo>
                  <a:pt x="808673" y="1019532"/>
                </a:lnTo>
                <a:lnTo>
                  <a:pt x="812483" y="1015085"/>
                </a:lnTo>
                <a:lnTo>
                  <a:pt x="815975" y="1010004"/>
                </a:lnTo>
                <a:lnTo>
                  <a:pt x="819785" y="1004923"/>
                </a:lnTo>
                <a:lnTo>
                  <a:pt x="822325" y="999841"/>
                </a:lnTo>
                <a:lnTo>
                  <a:pt x="825818" y="994442"/>
                </a:lnTo>
                <a:lnTo>
                  <a:pt x="828040" y="988726"/>
                </a:lnTo>
                <a:lnTo>
                  <a:pt x="830580" y="983009"/>
                </a:lnTo>
                <a:lnTo>
                  <a:pt x="832803" y="976975"/>
                </a:lnTo>
                <a:lnTo>
                  <a:pt x="834708" y="971258"/>
                </a:lnTo>
                <a:lnTo>
                  <a:pt x="838200" y="959507"/>
                </a:lnTo>
                <a:lnTo>
                  <a:pt x="840740" y="947757"/>
                </a:lnTo>
                <a:lnTo>
                  <a:pt x="842328" y="936323"/>
                </a:lnTo>
                <a:lnTo>
                  <a:pt x="843915" y="924890"/>
                </a:lnTo>
                <a:lnTo>
                  <a:pt x="844868" y="914410"/>
                </a:lnTo>
                <a:lnTo>
                  <a:pt x="845185" y="904882"/>
                </a:lnTo>
                <a:lnTo>
                  <a:pt x="845503" y="895990"/>
                </a:lnTo>
                <a:lnTo>
                  <a:pt x="845503" y="888685"/>
                </a:lnTo>
                <a:lnTo>
                  <a:pt x="845185" y="878205"/>
                </a:lnTo>
                <a:lnTo>
                  <a:pt x="1049021" y="878205"/>
                </a:lnTo>
                <a:lnTo>
                  <a:pt x="1058546" y="878205"/>
                </a:lnTo>
                <a:lnTo>
                  <a:pt x="1068388" y="878522"/>
                </a:lnTo>
                <a:lnTo>
                  <a:pt x="1077913" y="879157"/>
                </a:lnTo>
                <a:lnTo>
                  <a:pt x="1087438" y="880110"/>
                </a:lnTo>
                <a:lnTo>
                  <a:pt x="1096646" y="881063"/>
                </a:lnTo>
                <a:lnTo>
                  <a:pt x="1106488" y="882333"/>
                </a:lnTo>
                <a:lnTo>
                  <a:pt x="1116013" y="883921"/>
                </a:lnTo>
                <a:lnTo>
                  <a:pt x="1125221" y="885827"/>
                </a:lnTo>
                <a:lnTo>
                  <a:pt x="1134428" y="887732"/>
                </a:lnTo>
                <a:lnTo>
                  <a:pt x="1143636" y="889955"/>
                </a:lnTo>
                <a:lnTo>
                  <a:pt x="1153161" y="892496"/>
                </a:lnTo>
                <a:lnTo>
                  <a:pt x="1162051" y="895037"/>
                </a:lnTo>
                <a:lnTo>
                  <a:pt x="1171258" y="897895"/>
                </a:lnTo>
                <a:lnTo>
                  <a:pt x="1180148" y="901071"/>
                </a:lnTo>
                <a:lnTo>
                  <a:pt x="1189038" y="904247"/>
                </a:lnTo>
                <a:lnTo>
                  <a:pt x="1197928" y="907740"/>
                </a:lnTo>
                <a:lnTo>
                  <a:pt x="1206501" y="911234"/>
                </a:lnTo>
                <a:lnTo>
                  <a:pt x="1215073" y="915363"/>
                </a:lnTo>
                <a:lnTo>
                  <a:pt x="1223646" y="919174"/>
                </a:lnTo>
                <a:lnTo>
                  <a:pt x="1232218" y="923302"/>
                </a:lnTo>
                <a:lnTo>
                  <a:pt x="1240156" y="927749"/>
                </a:lnTo>
                <a:lnTo>
                  <a:pt x="1248411" y="932512"/>
                </a:lnTo>
                <a:lnTo>
                  <a:pt x="1256348" y="937276"/>
                </a:lnTo>
                <a:lnTo>
                  <a:pt x="1264286" y="942358"/>
                </a:lnTo>
                <a:lnTo>
                  <a:pt x="1271906" y="947439"/>
                </a:lnTo>
                <a:lnTo>
                  <a:pt x="1279843" y="952520"/>
                </a:lnTo>
                <a:lnTo>
                  <a:pt x="1287146" y="957919"/>
                </a:lnTo>
                <a:lnTo>
                  <a:pt x="1294448" y="963636"/>
                </a:lnTo>
                <a:lnTo>
                  <a:pt x="1301751" y="969670"/>
                </a:lnTo>
                <a:lnTo>
                  <a:pt x="1308736" y="975387"/>
                </a:lnTo>
                <a:lnTo>
                  <a:pt x="1315721" y="981421"/>
                </a:lnTo>
                <a:lnTo>
                  <a:pt x="1322071" y="988090"/>
                </a:lnTo>
                <a:lnTo>
                  <a:pt x="1329056" y="994442"/>
                </a:lnTo>
                <a:lnTo>
                  <a:pt x="1335406" y="1001111"/>
                </a:lnTo>
                <a:lnTo>
                  <a:pt x="1341438" y="1007463"/>
                </a:lnTo>
                <a:lnTo>
                  <a:pt x="1347471" y="1014768"/>
                </a:lnTo>
                <a:lnTo>
                  <a:pt x="1353186" y="1021437"/>
                </a:lnTo>
                <a:lnTo>
                  <a:pt x="1358901" y="1028424"/>
                </a:lnTo>
                <a:lnTo>
                  <a:pt x="1364298" y="1036046"/>
                </a:lnTo>
                <a:lnTo>
                  <a:pt x="1369696" y="1043033"/>
                </a:lnTo>
                <a:lnTo>
                  <a:pt x="1374458" y="1050655"/>
                </a:lnTo>
                <a:lnTo>
                  <a:pt x="1379221" y="1058595"/>
                </a:lnTo>
                <a:lnTo>
                  <a:pt x="1383666" y="1065900"/>
                </a:lnTo>
                <a:lnTo>
                  <a:pt x="1388428" y="1073839"/>
                </a:lnTo>
                <a:lnTo>
                  <a:pt x="1392238" y="1082097"/>
                </a:lnTo>
                <a:lnTo>
                  <a:pt x="1396366" y="1090036"/>
                </a:lnTo>
                <a:lnTo>
                  <a:pt x="1399858" y="1098294"/>
                </a:lnTo>
                <a:lnTo>
                  <a:pt x="1403351" y="1106551"/>
                </a:lnTo>
                <a:lnTo>
                  <a:pt x="1406526" y="1114808"/>
                </a:lnTo>
                <a:lnTo>
                  <a:pt x="1409383" y="1123383"/>
                </a:lnTo>
                <a:lnTo>
                  <a:pt x="1412241" y="1131958"/>
                </a:lnTo>
                <a:lnTo>
                  <a:pt x="1414463" y="1140850"/>
                </a:lnTo>
                <a:lnTo>
                  <a:pt x="1417003" y="1149425"/>
                </a:lnTo>
                <a:lnTo>
                  <a:pt x="1418591" y="1158318"/>
                </a:lnTo>
                <a:lnTo>
                  <a:pt x="1420178" y="1167210"/>
                </a:lnTo>
                <a:lnTo>
                  <a:pt x="1421448" y="1176103"/>
                </a:lnTo>
                <a:lnTo>
                  <a:pt x="1422718" y="1185313"/>
                </a:lnTo>
                <a:lnTo>
                  <a:pt x="1423353" y="1194205"/>
                </a:lnTo>
                <a:lnTo>
                  <a:pt x="1423671" y="1203415"/>
                </a:lnTo>
                <a:lnTo>
                  <a:pt x="1423988" y="1212625"/>
                </a:lnTo>
                <a:lnTo>
                  <a:pt x="1423671" y="1222471"/>
                </a:lnTo>
                <a:lnTo>
                  <a:pt x="1423353" y="1231681"/>
                </a:lnTo>
                <a:lnTo>
                  <a:pt x="1422718" y="1240891"/>
                </a:lnTo>
                <a:lnTo>
                  <a:pt x="1421448" y="1250418"/>
                </a:lnTo>
                <a:lnTo>
                  <a:pt x="1368108" y="1641052"/>
                </a:lnTo>
                <a:lnTo>
                  <a:pt x="1364298" y="1660108"/>
                </a:lnTo>
                <a:lnTo>
                  <a:pt x="1359536" y="1679481"/>
                </a:lnTo>
                <a:lnTo>
                  <a:pt x="1354773" y="1697901"/>
                </a:lnTo>
                <a:lnTo>
                  <a:pt x="1349058" y="1716638"/>
                </a:lnTo>
                <a:lnTo>
                  <a:pt x="1342708" y="1735059"/>
                </a:lnTo>
                <a:lnTo>
                  <a:pt x="1336041" y="1752843"/>
                </a:lnTo>
                <a:lnTo>
                  <a:pt x="1329056" y="1770311"/>
                </a:lnTo>
                <a:lnTo>
                  <a:pt x="1321436" y="1787461"/>
                </a:lnTo>
                <a:lnTo>
                  <a:pt x="1313498" y="1804293"/>
                </a:lnTo>
                <a:lnTo>
                  <a:pt x="1305243" y="1820490"/>
                </a:lnTo>
                <a:lnTo>
                  <a:pt x="1295718" y="1836052"/>
                </a:lnTo>
                <a:lnTo>
                  <a:pt x="1286511" y="1851614"/>
                </a:lnTo>
                <a:lnTo>
                  <a:pt x="1276668" y="1866540"/>
                </a:lnTo>
                <a:lnTo>
                  <a:pt x="1265873" y="1880832"/>
                </a:lnTo>
                <a:lnTo>
                  <a:pt x="1255396" y="1894488"/>
                </a:lnTo>
                <a:lnTo>
                  <a:pt x="1243331" y="1907827"/>
                </a:lnTo>
                <a:lnTo>
                  <a:pt x="1231583" y="1920213"/>
                </a:lnTo>
                <a:lnTo>
                  <a:pt x="1219201" y="1932281"/>
                </a:lnTo>
                <a:lnTo>
                  <a:pt x="1206501" y="1943714"/>
                </a:lnTo>
                <a:lnTo>
                  <a:pt x="1193166" y="1954195"/>
                </a:lnTo>
                <a:lnTo>
                  <a:pt x="1186181" y="1959594"/>
                </a:lnTo>
                <a:lnTo>
                  <a:pt x="1179513" y="1964040"/>
                </a:lnTo>
                <a:lnTo>
                  <a:pt x="1172211" y="1968804"/>
                </a:lnTo>
                <a:lnTo>
                  <a:pt x="1165226" y="1973250"/>
                </a:lnTo>
                <a:lnTo>
                  <a:pt x="1157606" y="1977696"/>
                </a:lnTo>
                <a:lnTo>
                  <a:pt x="1150303" y="1981825"/>
                </a:lnTo>
                <a:lnTo>
                  <a:pt x="1142683" y="1985953"/>
                </a:lnTo>
                <a:lnTo>
                  <a:pt x="1134746" y="1989447"/>
                </a:lnTo>
                <a:lnTo>
                  <a:pt x="1127126" y="1992940"/>
                </a:lnTo>
                <a:lnTo>
                  <a:pt x="1119188" y="1996116"/>
                </a:lnTo>
                <a:lnTo>
                  <a:pt x="1110933" y="1999292"/>
                </a:lnTo>
                <a:lnTo>
                  <a:pt x="1102996" y="2002150"/>
                </a:lnTo>
                <a:lnTo>
                  <a:pt x="1094741" y="2005009"/>
                </a:lnTo>
                <a:lnTo>
                  <a:pt x="1086486" y="2007549"/>
                </a:lnTo>
                <a:lnTo>
                  <a:pt x="1077913" y="2009773"/>
                </a:lnTo>
                <a:lnTo>
                  <a:pt x="1069023" y="2011996"/>
                </a:lnTo>
                <a:lnTo>
                  <a:pt x="1060451" y="2013584"/>
                </a:lnTo>
                <a:lnTo>
                  <a:pt x="1051561" y="2015172"/>
                </a:lnTo>
                <a:lnTo>
                  <a:pt x="1042671" y="2016442"/>
                </a:lnTo>
                <a:lnTo>
                  <a:pt x="1033463" y="2017395"/>
                </a:lnTo>
                <a:lnTo>
                  <a:pt x="1023938" y="2018347"/>
                </a:lnTo>
                <a:lnTo>
                  <a:pt x="1014731" y="2018983"/>
                </a:lnTo>
                <a:lnTo>
                  <a:pt x="1005206" y="2019300"/>
                </a:lnTo>
                <a:lnTo>
                  <a:pt x="995681" y="2019300"/>
                </a:lnTo>
                <a:lnTo>
                  <a:pt x="428308" y="2019300"/>
                </a:lnTo>
                <a:lnTo>
                  <a:pt x="418465" y="2019300"/>
                </a:lnTo>
                <a:lnTo>
                  <a:pt x="409258" y="2018983"/>
                </a:lnTo>
                <a:lnTo>
                  <a:pt x="399733" y="2018347"/>
                </a:lnTo>
                <a:lnTo>
                  <a:pt x="390843" y="2017395"/>
                </a:lnTo>
                <a:lnTo>
                  <a:pt x="381635" y="2016442"/>
                </a:lnTo>
                <a:lnTo>
                  <a:pt x="372745" y="2015172"/>
                </a:lnTo>
                <a:lnTo>
                  <a:pt x="363855" y="2013584"/>
                </a:lnTo>
                <a:lnTo>
                  <a:pt x="354965" y="2011996"/>
                </a:lnTo>
                <a:lnTo>
                  <a:pt x="346393" y="2010090"/>
                </a:lnTo>
                <a:lnTo>
                  <a:pt x="337820" y="2007867"/>
                </a:lnTo>
                <a:lnTo>
                  <a:pt x="329247" y="2005326"/>
                </a:lnTo>
                <a:lnTo>
                  <a:pt x="320992" y="2002786"/>
                </a:lnTo>
                <a:lnTo>
                  <a:pt x="312737" y="2000245"/>
                </a:lnTo>
                <a:lnTo>
                  <a:pt x="304800" y="1996751"/>
                </a:lnTo>
                <a:lnTo>
                  <a:pt x="296862" y="1993576"/>
                </a:lnTo>
                <a:lnTo>
                  <a:pt x="288925" y="1990400"/>
                </a:lnTo>
                <a:lnTo>
                  <a:pt x="281305" y="1986906"/>
                </a:lnTo>
                <a:lnTo>
                  <a:pt x="274002" y="1983095"/>
                </a:lnTo>
                <a:lnTo>
                  <a:pt x="266382" y="1978966"/>
                </a:lnTo>
                <a:lnTo>
                  <a:pt x="259080" y="1974838"/>
                </a:lnTo>
                <a:lnTo>
                  <a:pt x="251777" y="1970392"/>
                </a:lnTo>
                <a:lnTo>
                  <a:pt x="244792" y="1965945"/>
                </a:lnTo>
                <a:lnTo>
                  <a:pt x="237490" y="1960864"/>
                </a:lnTo>
                <a:lnTo>
                  <a:pt x="230822" y="1956418"/>
                </a:lnTo>
                <a:lnTo>
                  <a:pt x="217805" y="1945937"/>
                </a:lnTo>
                <a:lnTo>
                  <a:pt x="204470" y="1934822"/>
                </a:lnTo>
                <a:lnTo>
                  <a:pt x="192405" y="1923071"/>
                </a:lnTo>
                <a:lnTo>
                  <a:pt x="180340" y="1910685"/>
                </a:lnTo>
                <a:lnTo>
                  <a:pt x="168910" y="1897981"/>
                </a:lnTo>
                <a:lnTo>
                  <a:pt x="157797" y="1884325"/>
                </a:lnTo>
                <a:lnTo>
                  <a:pt x="147637" y="1870351"/>
                </a:lnTo>
                <a:lnTo>
                  <a:pt x="137477" y="1855742"/>
                </a:lnTo>
                <a:lnTo>
                  <a:pt x="127952" y="1840498"/>
                </a:lnTo>
                <a:lnTo>
                  <a:pt x="119062" y="1825254"/>
                </a:lnTo>
                <a:lnTo>
                  <a:pt x="110490" y="1808739"/>
                </a:lnTo>
                <a:lnTo>
                  <a:pt x="102552" y="1792542"/>
                </a:lnTo>
                <a:lnTo>
                  <a:pt x="94932" y="1775710"/>
                </a:lnTo>
                <a:lnTo>
                  <a:pt x="87630" y="1758242"/>
                </a:lnTo>
                <a:lnTo>
                  <a:pt x="81280" y="1740458"/>
                </a:lnTo>
                <a:lnTo>
                  <a:pt x="75247" y="1722355"/>
                </a:lnTo>
                <a:lnTo>
                  <a:pt x="69532" y="1703935"/>
                </a:lnTo>
                <a:lnTo>
                  <a:pt x="64452" y="1685197"/>
                </a:lnTo>
                <a:lnTo>
                  <a:pt x="60007" y="1666142"/>
                </a:lnTo>
                <a:lnTo>
                  <a:pt x="55562" y="1647087"/>
                </a:lnTo>
                <a:lnTo>
                  <a:pt x="2540" y="1256453"/>
                </a:lnTo>
                <a:lnTo>
                  <a:pt x="1587" y="1246925"/>
                </a:lnTo>
                <a:lnTo>
                  <a:pt x="635" y="1237397"/>
                </a:lnTo>
                <a:lnTo>
                  <a:pt x="317" y="1227552"/>
                </a:lnTo>
                <a:lnTo>
                  <a:pt x="0" y="1218024"/>
                </a:lnTo>
                <a:lnTo>
                  <a:pt x="317" y="1208497"/>
                </a:lnTo>
                <a:lnTo>
                  <a:pt x="635" y="1199287"/>
                </a:lnTo>
                <a:lnTo>
                  <a:pt x="1587" y="1190077"/>
                </a:lnTo>
                <a:lnTo>
                  <a:pt x="2540" y="1180549"/>
                </a:lnTo>
                <a:lnTo>
                  <a:pt x="4127" y="1171339"/>
                </a:lnTo>
                <a:lnTo>
                  <a:pt x="5715" y="1162446"/>
                </a:lnTo>
                <a:lnTo>
                  <a:pt x="7620" y="1153554"/>
                </a:lnTo>
                <a:lnTo>
                  <a:pt x="9525" y="1144661"/>
                </a:lnTo>
                <a:lnTo>
                  <a:pt x="12065" y="1135769"/>
                </a:lnTo>
                <a:lnTo>
                  <a:pt x="14605" y="1126877"/>
                </a:lnTo>
                <a:lnTo>
                  <a:pt x="17780" y="1118302"/>
                </a:lnTo>
                <a:lnTo>
                  <a:pt x="20955" y="1109727"/>
                </a:lnTo>
                <a:lnTo>
                  <a:pt x="24130" y="1101152"/>
                </a:lnTo>
                <a:lnTo>
                  <a:pt x="28257" y="1092895"/>
                </a:lnTo>
                <a:lnTo>
                  <a:pt x="32067" y="1084955"/>
                </a:lnTo>
                <a:lnTo>
                  <a:pt x="36195" y="1076698"/>
                </a:lnTo>
                <a:lnTo>
                  <a:pt x="40322" y="1068758"/>
                </a:lnTo>
                <a:lnTo>
                  <a:pt x="45085" y="1060818"/>
                </a:lnTo>
                <a:lnTo>
                  <a:pt x="49847" y="1053196"/>
                </a:lnTo>
                <a:lnTo>
                  <a:pt x="54927" y="1045574"/>
                </a:lnTo>
                <a:lnTo>
                  <a:pt x="60007" y="1038269"/>
                </a:lnTo>
                <a:lnTo>
                  <a:pt x="65722" y="1030647"/>
                </a:lnTo>
                <a:lnTo>
                  <a:pt x="70802" y="1023660"/>
                </a:lnTo>
                <a:lnTo>
                  <a:pt x="77152" y="1016356"/>
                </a:lnTo>
                <a:lnTo>
                  <a:pt x="83185" y="1009369"/>
                </a:lnTo>
                <a:lnTo>
                  <a:pt x="89217" y="1002699"/>
                </a:lnTo>
                <a:lnTo>
                  <a:pt x="95567" y="995712"/>
                </a:lnTo>
                <a:lnTo>
                  <a:pt x="101917" y="989361"/>
                </a:lnTo>
                <a:lnTo>
                  <a:pt x="108585" y="983009"/>
                </a:lnTo>
                <a:lnTo>
                  <a:pt x="115570" y="976975"/>
                </a:lnTo>
                <a:lnTo>
                  <a:pt x="122555" y="970941"/>
                </a:lnTo>
                <a:lnTo>
                  <a:pt x="129857" y="964906"/>
                </a:lnTo>
                <a:lnTo>
                  <a:pt x="137160" y="959190"/>
                </a:lnTo>
                <a:lnTo>
                  <a:pt x="144780" y="953473"/>
                </a:lnTo>
                <a:lnTo>
                  <a:pt x="152082" y="948074"/>
                </a:lnTo>
                <a:lnTo>
                  <a:pt x="160020" y="942993"/>
                </a:lnTo>
                <a:lnTo>
                  <a:pt x="167957" y="937911"/>
                </a:lnTo>
                <a:lnTo>
                  <a:pt x="175895" y="933148"/>
                </a:lnTo>
                <a:lnTo>
                  <a:pt x="183832" y="928384"/>
                </a:lnTo>
                <a:lnTo>
                  <a:pt x="192405" y="923937"/>
                </a:lnTo>
                <a:lnTo>
                  <a:pt x="200660" y="919491"/>
                </a:lnTo>
                <a:lnTo>
                  <a:pt x="209232" y="915680"/>
                </a:lnTo>
                <a:lnTo>
                  <a:pt x="217805" y="911552"/>
                </a:lnTo>
                <a:lnTo>
                  <a:pt x="226377" y="907740"/>
                </a:lnTo>
                <a:lnTo>
                  <a:pt x="235267" y="904247"/>
                </a:lnTo>
                <a:lnTo>
                  <a:pt x="244157" y="901071"/>
                </a:lnTo>
                <a:lnTo>
                  <a:pt x="253047" y="897895"/>
                </a:lnTo>
                <a:lnTo>
                  <a:pt x="261937" y="895037"/>
                </a:lnTo>
                <a:lnTo>
                  <a:pt x="271145" y="892496"/>
                </a:lnTo>
                <a:lnTo>
                  <a:pt x="280352" y="889955"/>
                </a:lnTo>
                <a:lnTo>
                  <a:pt x="289560" y="887415"/>
                </a:lnTo>
                <a:lnTo>
                  <a:pt x="298767" y="885827"/>
                </a:lnTo>
                <a:lnTo>
                  <a:pt x="308292" y="883921"/>
                </a:lnTo>
                <a:lnTo>
                  <a:pt x="317817" y="882016"/>
                </a:lnTo>
                <a:lnTo>
                  <a:pt x="327025" y="881063"/>
                </a:lnTo>
                <a:lnTo>
                  <a:pt x="336550" y="879475"/>
                </a:lnTo>
                <a:lnTo>
                  <a:pt x="346393" y="878840"/>
                </a:lnTo>
                <a:lnTo>
                  <a:pt x="355918" y="878205"/>
                </a:lnTo>
                <a:lnTo>
                  <a:pt x="365125" y="877887"/>
                </a:lnTo>
                <a:close/>
                <a:moveTo>
                  <a:pt x="701993" y="0"/>
                </a:moveTo>
                <a:lnTo>
                  <a:pt x="712153" y="0"/>
                </a:lnTo>
                <a:lnTo>
                  <a:pt x="721678" y="0"/>
                </a:lnTo>
                <a:lnTo>
                  <a:pt x="731203" y="318"/>
                </a:lnTo>
                <a:lnTo>
                  <a:pt x="741045" y="953"/>
                </a:lnTo>
                <a:lnTo>
                  <a:pt x="750570" y="1588"/>
                </a:lnTo>
                <a:lnTo>
                  <a:pt x="760095" y="2858"/>
                </a:lnTo>
                <a:lnTo>
                  <a:pt x="769620" y="4128"/>
                </a:lnTo>
                <a:lnTo>
                  <a:pt x="779145" y="6033"/>
                </a:lnTo>
                <a:lnTo>
                  <a:pt x="788353" y="7620"/>
                </a:lnTo>
                <a:lnTo>
                  <a:pt x="797560" y="9525"/>
                </a:lnTo>
                <a:lnTo>
                  <a:pt x="806450" y="11748"/>
                </a:lnTo>
                <a:lnTo>
                  <a:pt x="815658" y="14288"/>
                </a:lnTo>
                <a:lnTo>
                  <a:pt x="824548" y="17145"/>
                </a:lnTo>
                <a:lnTo>
                  <a:pt x="833438" y="19685"/>
                </a:lnTo>
                <a:lnTo>
                  <a:pt x="842010" y="22543"/>
                </a:lnTo>
                <a:lnTo>
                  <a:pt x="850900" y="26353"/>
                </a:lnTo>
                <a:lnTo>
                  <a:pt x="859473" y="29528"/>
                </a:lnTo>
                <a:lnTo>
                  <a:pt x="867728" y="33338"/>
                </a:lnTo>
                <a:lnTo>
                  <a:pt x="876301" y="37148"/>
                </a:lnTo>
                <a:lnTo>
                  <a:pt x="884556" y="41275"/>
                </a:lnTo>
                <a:lnTo>
                  <a:pt x="892493" y="45403"/>
                </a:lnTo>
                <a:lnTo>
                  <a:pt x="900431" y="50165"/>
                </a:lnTo>
                <a:lnTo>
                  <a:pt x="908368" y="54610"/>
                </a:lnTo>
                <a:lnTo>
                  <a:pt x="916306" y="59373"/>
                </a:lnTo>
                <a:lnTo>
                  <a:pt x="923608" y="64453"/>
                </a:lnTo>
                <a:lnTo>
                  <a:pt x="931228" y="69850"/>
                </a:lnTo>
                <a:lnTo>
                  <a:pt x="938531" y="74930"/>
                </a:lnTo>
                <a:lnTo>
                  <a:pt x="945833" y="80645"/>
                </a:lnTo>
                <a:lnTo>
                  <a:pt x="952818" y="86360"/>
                </a:lnTo>
                <a:lnTo>
                  <a:pt x="960121" y="92075"/>
                </a:lnTo>
                <a:lnTo>
                  <a:pt x="966788" y="98108"/>
                </a:lnTo>
                <a:lnTo>
                  <a:pt x="973138" y="104140"/>
                </a:lnTo>
                <a:lnTo>
                  <a:pt x="979806" y="110808"/>
                </a:lnTo>
                <a:lnTo>
                  <a:pt x="985838" y="117475"/>
                </a:lnTo>
                <a:lnTo>
                  <a:pt x="992506" y="123825"/>
                </a:lnTo>
                <a:lnTo>
                  <a:pt x="998538" y="130493"/>
                </a:lnTo>
                <a:lnTo>
                  <a:pt x="1004253" y="137795"/>
                </a:lnTo>
                <a:lnTo>
                  <a:pt x="1009968" y="144780"/>
                </a:lnTo>
                <a:lnTo>
                  <a:pt x="1015683" y="152083"/>
                </a:lnTo>
                <a:lnTo>
                  <a:pt x="1020763" y="159385"/>
                </a:lnTo>
                <a:lnTo>
                  <a:pt x="1025843" y="167005"/>
                </a:lnTo>
                <a:lnTo>
                  <a:pt x="1030923" y="174308"/>
                </a:lnTo>
                <a:lnTo>
                  <a:pt x="1035686" y="182245"/>
                </a:lnTo>
                <a:lnTo>
                  <a:pt x="1040448" y="190183"/>
                </a:lnTo>
                <a:lnTo>
                  <a:pt x="1045211" y="197803"/>
                </a:lnTo>
                <a:lnTo>
                  <a:pt x="1049338" y="206058"/>
                </a:lnTo>
                <a:lnTo>
                  <a:pt x="1053148" y="214313"/>
                </a:lnTo>
                <a:lnTo>
                  <a:pt x="1057276" y="222568"/>
                </a:lnTo>
                <a:lnTo>
                  <a:pt x="1060768" y="231140"/>
                </a:lnTo>
                <a:lnTo>
                  <a:pt x="1064261" y="239713"/>
                </a:lnTo>
                <a:lnTo>
                  <a:pt x="1067436" y="248285"/>
                </a:lnTo>
                <a:lnTo>
                  <a:pt x="1070611" y="257175"/>
                </a:lnTo>
                <a:lnTo>
                  <a:pt x="1073468" y="266065"/>
                </a:lnTo>
                <a:lnTo>
                  <a:pt x="1076326" y="274955"/>
                </a:lnTo>
                <a:lnTo>
                  <a:pt x="1078548" y="283845"/>
                </a:lnTo>
                <a:lnTo>
                  <a:pt x="1081088" y="293053"/>
                </a:lnTo>
                <a:lnTo>
                  <a:pt x="1082993" y="302260"/>
                </a:lnTo>
                <a:lnTo>
                  <a:pt x="1084581" y="311468"/>
                </a:lnTo>
                <a:lnTo>
                  <a:pt x="1086486" y="320675"/>
                </a:lnTo>
                <a:lnTo>
                  <a:pt x="1087438" y="330518"/>
                </a:lnTo>
                <a:lnTo>
                  <a:pt x="1088708" y="339725"/>
                </a:lnTo>
                <a:lnTo>
                  <a:pt x="1089661" y="349250"/>
                </a:lnTo>
                <a:lnTo>
                  <a:pt x="1089978" y="358775"/>
                </a:lnTo>
                <a:lnTo>
                  <a:pt x="1090296" y="368618"/>
                </a:lnTo>
                <a:lnTo>
                  <a:pt x="1090613" y="378460"/>
                </a:lnTo>
                <a:lnTo>
                  <a:pt x="1090296" y="387985"/>
                </a:lnTo>
                <a:lnTo>
                  <a:pt x="1089978" y="398145"/>
                </a:lnTo>
                <a:lnTo>
                  <a:pt x="1089661" y="407670"/>
                </a:lnTo>
                <a:lnTo>
                  <a:pt x="1088708" y="417195"/>
                </a:lnTo>
                <a:lnTo>
                  <a:pt x="1087438" y="426720"/>
                </a:lnTo>
                <a:lnTo>
                  <a:pt x="1086486" y="436245"/>
                </a:lnTo>
                <a:lnTo>
                  <a:pt x="1084581" y="445453"/>
                </a:lnTo>
                <a:lnTo>
                  <a:pt x="1082993" y="454660"/>
                </a:lnTo>
                <a:lnTo>
                  <a:pt x="1081088" y="463868"/>
                </a:lnTo>
                <a:lnTo>
                  <a:pt x="1078548" y="473393"/>
                </a:lnTo>
                <a:lnTo>
                  <a:pt x="1076326" y="482283"/>
                </a:lnTo>
                <a:lnTo>
                  <a:pt x="1073468" y="491173"/>
                </a:lnTo>
                <a:lnTo>
                  <a:pt x="1070611" y="500063"/>
                </a:lnTo>
                <a:lnTo>
                  <a:pt x="1067436" y="508953"/>
                </a:lnTo>
                <a:lnTo>
                  <a:pt x="1064261" y="517525"/>
                </a:lnTo>
                <a:lnTo>
                  <a:pt x="1060768" y="526098"/>
                </a:lnTo>
                <a:lnTo>
                  <a:pt x="1057276" y="534036"/>
                </a:lnTo>
                <a:lnTo>
                  <a:pt x="1053148" y="542608"/>
                </a:lnTo>
                <a:lnTo>
                  <a:pt x="1049338" y="550863"/>
                </a:lnTo>
                <a:lnTo>
                  <a:pt x="1045211" y="559118"/>
                </a:lnTo>
                <a:lnTo>
                  <a:pt x="1040448" y="567056"/>
                </a:lnTo>
                <a:lnTo>
                  <a:pt x="1035686" y="574676"/>
                </a:lnTo>
                <a:lnTo>
                  <a:pt x="1030923" y="582613"/>
                </a:lnTo>
                <a:lnTo>
                  <a:pt x="1025843" y="589916"/>
                </a:lnTo>
                <a:lnTo>
                  <a:pt x="1020763" y="597536"/>
                </a:lnTo>
                <a:lnTo>
                  <a:pt x="1015683" y="605156"/>
                </a:lnTo>
                <a:lnTo>
                  <a:pt x="1009968" y="612141"/>
                </a:lnTo>
                <a:lnTo>
                  <a:pt x="1004253" y="619126"/>
                </a:lnTo>
                <a:lnTo>
                  <a:pt x="998538" y="626428"/>
                </a:lnTo>
                <a:lnTo>
                  <a:pt x="992506" y="633096"/>
                </a:lnTo>
                <a:lnTo>
                  <a:pt x="985838" y="640081"/>
                </a:lnTo>
                <a:lnTo>
                  <a:pt x="979806" y="646431"/>
                </a:lnTo>
                <a:lnTo>
                  <a:pt x="973138" y="652781"/>
                </a:lnTo>
                <a:lnTo>
                  <a:pt x="966788" y="658813"/>
                </a:lnTo>
                <a:lnTo>
                  <a:pt x="960121" y="664846"/>
                </a:lnTo>
                <a:lnTo>
                  <a:pt x="952818" y="670561"/>
                </a:lnTo>
                <a:lnTo>
                  <a:pt x="945833" y="676276"/>
                </a:lnTo>
                <a:lnTo>
                  <a:pt x="938531" y="681991"/>
                </a:lnTo>
                <a:lnTo>
                  <a:pt x="931228" y="687388"/>
                </a:lnTo>
                <a:lnTo>
                  <a:pt x="923608" y="692786"/>
                </a:lnTo>
                <a:lnTo>
                  <a:pt x="916306" y="697548"/>
                </a:lnTo>
                <a:lnTo>
                  <a:pt x="908368" y="702311"/>
                </a:lnTo>
                <a:lnTo>
                  <a:pt x="900431" y="706756"/>
                </a:lnTo>
                <a:lnTo>
                  <a:pt x="892493" y="711518"/>
                </a:lnTo>
                <a:lnTo>
                  <a:pt x="884556" y="715646"/>
                </a:lnTo>
                <a:lnTo>
                  <a:pt x="876301" y="719773"/>
                </a:lnTo>
                <a:lnTo>
                  <a:pt x="867728" y="723583"/>
                </a:lnTo>
                <a:lnTo>
                  <a:pt x="859473" y="727393"/>
                </a:lnTo>
                <a:lnTo>
                  <a:pt x="850900" y="730886"/>
                </a:lnTo>
                <a:lnTo>
                  <a:pt x="842010" y="734378"/>
                </a:lnTo>
                <a:lnTo>
                  <a:pt x="833438" y="737236"/>
                </a:lnTo>
                <a:lnTo>
                  <a:pt x="824548" y="740093"/>
                </a:lnTo>
                <a:lnTo>
                  <a:pt x="815658" y="742951"/>
                </a:lnTo>
                <a:lnTo>
                  <a:pt x="806450" y="745491"/>
                </a:lnTo>
                <a:lnTo>
                  <a:pt x="797560" y="747396"/>
                </a:lnTo>
                <a:lnTo>
                  <a:pt x="788353" y="749618"/>
                </a:lnTo>
                <a:lnTo>
                  <a:pt x="779145" y="751523"/>
                </a:lnTo>
                <a:lnTo>
                  <a:pt x="769620" y="752793"/>
                </a:lnTo>
                <a:lnTo>
                  <a:pt x="760095" y="754381"/>
                </a:lnTo>
                <a:lnTo>
                  <a:pt x="750570" y="755333"/>
                </a:lnTo>
                <a:lnTo>
                  <a:pt x="741045" y="755968"/>
                </a:lnTo>
                <a:lnTo>
                  <a:pt x="731203" y="756603"/>
                </a:lnTo>
                <a:lnTo>
                  <a:pt x="721678" y="757238"/>
                </a:lnTo>
                <a:lnTo>
                  <a:pt x="712153" y="757238"/>
                </a:lnTo>
                <a:lnTo>
                  <a:pt x="701993" y="757238"/>
                </a:lnTo>
                <a:lnTo>
                  <a:pt x="692468" y="756603"/>
                </a:lnTo>
                <a:lnTo>
                  <a:pt x="682943" y="755968"/>
                </a:lnTo>
                <a:lnTo>
                  <a:pt x="673100" y="755333"/>
                </a:lnTo>
                <a:lnTo>
                  <a:pt x="663575" y="754381"/>
                </a:lnTo>
                <a:lnTo>
                  <a:pt x="654368" y="752793"/>
                </a:lnTo>
                <a:lnTo>
                  <a:pt x="644843" y="751523"/>
                </a:lnTo>
                <a:lnTo>
                  <a:pt x="635635" y="749618"/>
                </a:lnTo>
                <a:lnTo>
                  <a:pt x="626428" y="747396"/>
                </a:lnTo>
                <a:lnTo>
                  <a:pt x="617220" y="745491"/>
                </a:lnTo>
                <a:lnTo>
                  <a:pt x="608330" y="742951"/>
                </a:lnTo>
                <a:lnTo>
                  <a:pt x="599440" y="740093"/>
                </a:lnTo>
                <a:lnTo>
                  <a:pt x="590550" y="737236"/>
                </a:lnTo>
                <a:lnTo>
                  <a:pt x="581660" y="734378"/>
                </a:lnTo>
                <a:lnTo>
                  <a:pt x="573088" y="730886"/>
                </a:lnTo>
                <a:lnTo>
                  <a:pt x="564515" y="727393"/>
                </a:lnTo>
                <a:lnTo>
                  <a:pt x="555943" y="723583"/>
                </a:lnTo>
                <a:lnTo>
                  <a:pt x="548005" y="719773"/>
                </a:lnTo>
                <a:lnTo>
                  <a:pt x="539750" y="715646"/>
                </a:lnTo>
                <a:lnTo>
                  <a:pt x="531495" y="711518"/>
                </a:lnTo>
                <a:lnTo>
                  <a:pt x="523558" y="706756"/>
                </a:lnTo>
                <a:lnTo>
                  <a:pt x="515303" y="702311"/>
                </a:lnTo>
                <a:lnTo>
                  <a:pt x="508000" y="697548"/>
                </a:lnTo>
                <a:lnTo>
                  <a:pt x="500063" y="692786"/>
                </a:lnTo>
                <a:lnTo>
                  <a:pt x="492760" y="687388"/>
                </a:lnTo>
                <a:lnTo>
                  <a:pt x="485458" y="681991"/>
                </a:lnTo>
                <a:lnTo>
                  <a:pt x="478155" y="676276"/>
                </a:lnTo>
                <a:lnTo>
                  <a:pt x="470853" y="670561"/>
                </a:lnTo>
                <a:lnTo>
                  <a:pt x="464185" y="664846"/>
                </a:lnTo>
                <a:lnTo>
                  <a:pt x="457518" y="658813"/>
                </a:lnTo>
                <a:lnTo>
                  <a:pt x="450533" y="652781"/>
                </a:lnTo>
                <a:lnTo>
                  <a:pt x="444183" y="646431"/>
                </a:lnTo>
                <a:lnTo>
                  <a:pt x="437833" y="640081"/>
                </a:lnTo>
                <a:lnTo>
                  <a:pt x="431800" y="633096"/>
                </a:lnTo>
                <a:lnTo>
                  <a:pt x="425768" y="626428"/>
                </a:lnTo>
                <a:lnTo>
                  <a:pt x="419735" y="619126"/>
                </a:lnTo>
                <a:lnTo>
                  <a:pt x="414020" y="612141"/>
                </a:lnTo>
                <a:lnTo>
                  <a:pt x="408623" y="605156"/>
                </a:lnTo>
                <a:lnTo>
                  <a:pt x="403225" y="597536"/>
                </a:lnTo>
                <a:lnTo>
                  <a:pt x="397828" y="589916"/>
                </a:lnTo>
                <a:lnTo>
                  <a:pt x="393065" y="582613"/>
                </a:lnTo>
                <a:lnTo>
                  <a:pt x="388303" y="574676"/>
                </a:lnTo>
                <a:lnTo>
                  <a:pt x="383540" y="567056"/>
                </a:lnTo>
                <a:lnTo>
                  <a:pt x="379095" y="559118"/>
                </a:lnTo>
                <a:lnTo>
                  <a:pt x="374650" y="550863"/>
                </a:lnTo>
                <a:lnTo>
                  <a:pt x="370840" y="542608"/>
                </a:lnTo>
                <a:lnTo>
                  <a:pt x="367030" y="534036"/>
                </a:lnTo>
                <a:lnTo>
                  <a:pt x="362903" y="526098"/>
                </a:lnTo>
                <a:lnTo>
                  <a:pt x="359410" y="517525"/>
                </a:lnTo>
                <a:lnTo>
                  <a:pt x="356235" y="508953"/>
                </a:lnTo>
                <a:lnTo>
                  <a:pt x="353378" y="500063"/>
                </a:lnTo>
                <a:lnTo>
                  <a:pt x="350520" y="491173"/>
                </a:lnTo>
                <a:lnTo>
                  <a:pt x="347663" y="482283"/>
                </a:lnTo>
                <a:lnTo>
                  <a:pt x="345123" y="473393"/>
                </a:lnTo>
                <a:lnTo>
                  <a:pt x="343218" y="463868"/>
                </a:lnTo>
                <a:lnTo>
                  <a:pt x="340995" y="454660"/>
                </a:lnTo>
                <a:lnTo>
                  <a:pt x="339090" y="445453"/>
                </a:lnTo>
                <a:lnTo>
                  <a:pt x="337820" y="436245"/>
                </a:lnTo>
                <a:lnTo>
                  <a:pt x="336233" y="426720"/>
                </a:lnTo>
                <a:lnTo>
                  <a:pt x="335280" y="417195"/>
                </a:lnTo>
                <a:lnTo>
                  <a:pt x="334645" y="407670"/>
                </a:lnTo>
                <a:lnTo>
                  <a:pt x="333693" y="398145"/>
                </a:lnTo>
                <a:lnTo>
                  <a:pt x="333375" y="387985"/>
                </a:lnTo>
                <a:lnTo>
                  <a:pt x="333375" y="378460"/>
                </a:lnTo>
                <a:lnTo>
                  <a:pt x="333375" y="368618"/>
                </a:lnTo>
                <a:lnTo>
                  <a:pt x="333693" y="358775"/>
                </a:lnTo>
                <a:lnTo>
                  <a:pt x="334645" y="349250"/>
                </a:lnTo>
                <a:lnTo>
                  <a:pt x="335280" y="339725"/>
                </a:lnTo>
                <a:lnTo>
                  <a:pt x="336233" y="330518"/>
                </a:lnTo>
                <a:lnTo>
                  <a:pt x="337820" y="320675"/>
                </a:lnTo>
                <a:lnTo>
                  <a:pt x="339090" y="311468"/>
                </a:lnTo>
                <a:lnTo>
                  <a:pt x="340995" y="302260"/>
                </a:lnTo>
                <a:lnTo>
                  <a:pt x="343218" y="293053"/>
                </a:lnTo>
                <a:lnTo>
                  <a:pt x="345123" y="283845"/>
                </a:lnTo>
                <a:lnTo>
                  <a:pt x="347663" y="274955"/>
                </a:lnTo>
                <a:lnTo>
                  <a:pt x="350520" y="266065"/>
                </a:lnTo>
                <a:lnTo>
                  <a:pt x="353378" y="257175"/>
                </a:lnTo>
                <a:lnTo>
                  <a:pt x="356235" y="248285"/>
                </a:lnTo>
                <a:lnTo>
                  <a:pt x="359410" y="239713"/>
                </a:lnTo>
                <a:lnTo>
                  <a:pt x="362903" y="231140"/>
                </a:lnTo>
                <a:lnTo>
                  <a:pt x="367030" y="222568"/>
                </a:lnTo>
                <a:lnTo>
                  <a:pt x="370840" y="214313"/>
                </a:lnTo>
                <a:lnTo>
                  <a:pt x="374650" y="206058"/>
                </a:lnTo>
                <a:lnTo>
                  <a:pt x="379095" y="197803"/>
                </a:lnTo>
                <a:lnTo>
                  <a:pt x="383540" y="190183"/>
                </a:lnTo>
                <a:lnTo>
                  <a:pt x="388303" y="182245"/>
                </a:lnTo>
                <a:lnTo>
                  <a:pt x="393065" y="174308"/>
                </a:lnTo>
                <a:lnTo>
                  <a:pt x="397828" y="167005"/>
                </a:lnTo>
                <a:lnTo>
                  <a:pt x="403225" y="159385"/>
                </a:lnTo>
                <a:lnTo>
                  <a:pt x="408623" y="152083"/>
                </a:lnTo>
                <a:lnTo>
                  <a:pt x="414020" y="144780"/>
                </a:lnTo>
                <a:lnTo>
                  <a:pt x="419735" y="137795"/>
                </a:lnTo>
                <a:lnTo>
                  <a:pt x="425768" y="130493"/>
                </a:lnTo>
                <a:lnTo>
                  <a:pt x="431800" y="123825"/>
                </a:lnTo>
                <a:lnTo>
                  <a:pt x="437833" y="117475"/>
                </a:lnTo>
                <a:lnTo>
                  <a:pt x="444183" y="110808"/>
                </a:lnTo>
                <a:lnTo>
                  <a:pt x="450533" y="104140"/>
                </a:lnTo>
                <a:lnTo>
                  <a:pt x="457518" y="98108"/>
                </a:lnTo>
                <a:lnTo>
                  <a:pt x="464185" y="92075"/>
                </a:lnTo>
                <a:lnTo>
                  <a:pt x="470853" y="86360"/>
                </a:lnTo>
                <a:lnTo>
                  <a:pt x="478155" y="80645"/>
                </a:lnTo>
                <a:lnTo>
                  <a:pt x="485458" y="74930"/>
                </a:lnTo>
                <a:lnTo>
                  <a:pt x="492760" y="69850"/>
                </a:lnTo>
                <a:lnTo>
                  <a:pt x="500063" y="64453"/>
                </a:lnTo>
                <a:lnTo>
                  <a:pt x="508000" y="59373"/>
                </a:lnTo>
                <a:lnTo>
                  <a:pt x="515303" y="54610"/>
                </a:lnTo>
                <a:lnTo>
                  <a:pt x="523558" y="50165"/>
                </a:lnTo>
                <a:lnTo>
                  <a:pt x="531495" y="45403"/>
                </a:lnTo>
                <a:lnTo>
                  <a:pt x="539750" y="41275"/>
                </a:lnTo>
                <a:lnTo>
                  <a:pt x="548005" y="37148"/>
                </a:lnTo>
                <a:lnTo>
                  <a:pt x="555943" y="33338"/>
                </a:lnTo>
                <a:lnTo>
                  <a:pt x="564515" y="29528"/>
                </a:lnTo>
                <a:lnTo>
                  <a:pt x="573088" y="26353"/>
                </a:lnTo>
                <a:lnTo>
                  <a:pt x="581660" y="22543"/>
                </a:lnTo>
                <a:lnTo>
                  <a:pt x="590550" y="19685"/>
                </a:lnTo>
                <a:lnTo>
                  <a:pt x="599440" y="17145"/>
                </a:lnTo>
                <a:lnTo>
                  <a:pt x="608330" y="14288"/>
                </a:lnTo>
                <a:lnTo>
                  <a:pt x="617220" y="11748"/>
                </a:lnTo>
                <a:lnTo>
                  <a:pt x="626428" y="9525"/>
                </a:lnTo>
                <a:lnTo>
                  <a:pt x="635635" y="7620"/>
                </a:lnTo>
                <a:lnTo>
                  <a:pt x="644843" y="6033"/>
                </a:lnTo>
                <a:lnTo>
                  <a:pt x="654368" y="4128"/>
                </a:lnTo>
                <a:lnTo>
                  <a:pt x="663575" y="2858"/>
                </a:lnTo>
                <a:lnTo>
                  <a:pt x="673100" y="1588"/>
                </a:lnTo>
                <a:lnTo>
                  <a:pt x="682943" y="953"/>
                </a:lnTo>
                <a:lnTo>
                  <a:pt x="692468" y="318"/>
                </a:lnTo>
                <a:lnTo>
                  <a:pt x="7019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1664" y="4045688"/>
            <a:ext cx="2542117" cy="2233911"/>
            <a:chOff x="350875" y="3785199"/>
            <a:chExt cx="2542117" cy="223391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579133" y="3785199"/>
              <a:ext cx="0" cy="489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541919" y="4274298"/>
              <a:ext cx="74428" cy="744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0875" y="4444396"/>
              <a:ext cx="25421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Funding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875" y="4820230"/>
              <a:ext cx="2542117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Increase funding for national TB programs.</a:t>
              </a:r>
              <a:b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</a:b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230330" y="4002270"/>
            <a:ext cx="3721100" cy="1353820"/>
            <a:chOff x="4219541" y="3741781"/>
            <a:chExt cx="3721100" cy="135382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963291" y="3741781"/>
              <a:ext cx="0" cy="489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5926077" y="4230880"/>
              <a:ext cx="74428" cy="744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29446" y="4444396"/>
              <a:ext cx="25421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Research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19541" y="4820011"/>
              <a:ext cx="37211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800"/>
              </a:pPr>
              <a: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Support global research on drug-resistant TB strains.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188583" y="4003156"/>
            <a:ext cx="2542117" cy="2276443"/>
            <a:chOff x="9177794" y="3742667"/>
            <a:chExt cx="2542117" cy="2276443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411639" y="3742667"/>
              <a:ext cx="0" cy="489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0374425" y="4231766"/>
              <a:ext cx="74428" cy="744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77794" y="4444396"/>
              <a:ext cx="25421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Systems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177794" y="4820230"/>
              <a:ext cx="2542117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Invest in real-time data systems and digital health tools.</a:t>
              </a:r>
              <a:b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</a:b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32207" y="1269437"/>
            <a:ext cx="2542117" cy="2206979"/>
            <a:chOff x="2521418" y="1008948"/>
            <a:chExt cx="2542117" cy="220697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740711" y="2726828"/>
              <a:ext cx="0" cy="489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3703497" y="2652408"/>
              <a:ext cx="74428" cy="744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521418" y="1008948"/>
              <a:ext cx="254211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Treatment Access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
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21418" y="1384782"/>
              <a:ext cx="254211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Expand TB treatment access with community-level outreach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80555" y="1269437"/>
            <a:ext cx="2542117" cy="2163561"/>
            <a:chOff x="6969766" y="1008948"/>
            <a:chExt cx="2542117" cy="21635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8124869" y="2683410"/>
              <a:ext cx="0" cy="489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8087655" y="2608990"/>
              <a:ext cx="74428" cy="744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969766" y="1008948"/>
              <a:ext cx="25421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Early Detection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969766" y="1384782"/>
              <a:ext cx="254211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sz="12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Prioritize early detection and vaccination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>
            <a:off x="4448887" y="0"/>
            <a:ext cx="9877646" cy="6858000"/>
          </a:xfrm>
          <a:prstGeom prst="trapezoi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7" b="2627"/>
          <a:stretch>
            <a:fillRect/>
          </a:stretch>
        </p:blipFill>
        <p:spPr>
          <a:xfrm>
            <a:off x="-3319088" y="938603"/>
            <a:ext cx="9525001" cy="5357813"/>
          </a:xfrm>
          <a:prstGeom prst="parallelogram">
            <a:avLst/>
          </a:prstGeom>
        </p:spPr>
      </p:pic>
      <p:sp>
        <p:nvSpPr>
          <p:cNvPr id="8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96000" y="2813399"/>
            <a:ext cx="58515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8"/>
          <a:stretch>
            <a:fillRect/>
          </a:stretch>
        </p:blipFill>
        <p:spPr>
          <a:xfrm>
            <a:off x="0" y="0"/>
            <a:ext cx="626325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181067" y="2483893"/>
            <a:ext cx="8625386" cy="2565779"/>
            <a:chOff x="-1181067" y="2483893"/>
            <a:chExt cx="8625386" cy="2565779"/>
          </a:xfrm>
        </p:grpSpPr>
        <p:sp>
          <p:nvSpPr>
            <p:cNvPr id="20" name="矩形 19"/>
            <p:cNvSpPr/>
            <p:nvPr/>
          </p:nvSpPr>
          <p:spPr>
            <a:xfrm>
              <a:off x="-1" y="2483893"/>
              <a:ext cx="6263255" cy="256577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181066" y="2483893"/>
              <a:ext cx="862538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+mn-ea"/>
                </a:rPr>
                <a:t>contents</a:t>
              </a:r>
              <a:r>
                <a:rPr lang="zh-CN" altLang="en-US" sz="80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endParaRPr lang="zh-CN" altLang="en-US" sz="8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-1" y="3766782"/>
              <a:ext cx="626325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-1181067" y="3746507"/>
              <a:ext cx="862538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444318" y="1921135"/>
            <a:ext cx="4337715" cy="625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Tuberculosis Overview</a:t>
            </a:r>
            <a:endParaRPr lang="en-US" altLang="zh-C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95966" y="1921135"/>
            <a:ext cx="615889" cy="625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44318" y="3312651"/>
            <a:ext cx="4337715" cy="6257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Data Sourcing and Analysis</a:t>
            </a:r>
            <a:endParaRPr lang="en-US" alt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95966" y="3312651"/>
            <a:ext cx="615889" cy="6257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44318" y="4762170"/>
            <a:ext cx="4337715" cy="625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Alanylsis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695966" y="4762170"/>
            <a:ext cx="615889" cy="625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bldLvl="0" animBg="1"/>
      <p:bldP spid="29" grpId="0" animBg="1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320" y="0"/>
            <a:ext cx="131018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2" r="8611"/>
          <a:stretch>
            <a:fillRect/>
          </a:stretch>
        </p:blipFill>
        <p:spPr>
          <a:xfrm>
            <a:off x="873455" y="454641"/>
            <a:ext cx="4597630" cy="59487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60813" y="1460310"/>
            <a:ext cx="3589360" cy="4107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0173" y="1647967"/>
            <a:ext cx="4094328" cy="128289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01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0173" y="3223429"/>
            <a:ext cx="6338780" cy="1426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Tuberculosis Overview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9481" y="4674357"/>
            <a:ext cx="6079472" cy="1071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04715" y="232011"/>
            <a:ext cx="532263" cy="532263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61664" y="232011"/>
            <a:ext cx="532263" cy="532263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0876" y="293425"/>
            <a:ext cx="4337715" cy="409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Tuberculosis (TB) Overview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33913"/>
            <a:ext cx="12192000" cy="26408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5630" y="1195459"/>
            <a:ext cx="5240740" cy="827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Tuberculosis Brief (TB)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96604" y="1609157"/>
            <a:ext cx="7598793" cy="211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TB is a chronic infectious disease caused by Mycobacterium tuberculosis, mainly affecting the lungs (pulmonary TB).</a:t>
            </a:r>
            <a:endParaRPr lang="en-US" alt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also affect other organs (extrapulmonary TB), with symptoms including persistent cough, fever, weight loss, and night sweats.</a:t>
            </a:r>
            <a:endParaRPr lang="en-US" alt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2210937"/>
            <a:ext cx="19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248000" y="2210937"/>
            <a:ext cx="19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形 10" descr="听诊器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99587" y="3944202"/>
            <a:ext cx="914400" cy="914400"/>
          </a:xfrm>
          <a:prstGeom prst="rect">
            <a:avLst/>
          </a:prstGeom>
        </p:spPr>
      </p:pic>
      <p:pic>
        <p:nvPicPr>
          <p:cNvPr id="13" name="图形 12" descr="药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197" y="3944202"/>
            <a:ext cx="914400" cy="914400"/>
          </a:xfrm>
          <a:prstGeom prst="rect">
            <a:avLst/>
          </a:prstGeom>
        </p:spPr>
      </p:pic>
      <p:pic>
        <p:nvPicPr>
          <p:cNvPr id="15" name="图形 14" descr="急救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944202"/>
            <a:ext cx="914400" cy="9144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2423" y="4599295"/>
            <a:ext cx="2948728" cy="211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 spreads through airborne droplets when an infected person coughs, sneezes, or speaks.</a:t>
            </a:r>
            <a:endParaRPr lang="en-US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51728" y="4599295"/>
            <a:ext cx="2948728" cy="211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Infection risk increases in overcrowded, poorly ventilated environments; latent TB can become active if immunity weakens.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21033" y="4599295"/>
            <a:ext cx="2948728" cy="211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 rates of under-diagnosis, under-reporting, and TB-HIV co-infection challenge effective control.</a:t>
            </a:r>
            <a:endParaRPr lang="en-US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320" y="0"/>
            <a:ext cx="131018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2" r="8611"/>
          <a:stretch>
            <a:fillRect/>
          </a:stretch>
        </p:blipFill>
        <p:spPr>
          <a:xfrm>
            <a:off x="873455" y="454641"/>
            <a:ext cx="4597630" cy="59487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60813" y="1460310"/>
            <a:ext cx="3589360" cy="4107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0173" y="1647967"/>
            <a:ext cx="4094328" cy="128289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02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0173" y="3223429"/>
            <a:ext cx="6338780" cy="1426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Sourcing and Analysis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9481" y="4674357"/>
            <a:ext cx="6079472" cy="1071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04715" y="232011"/>
            <a:ext cx="532263" cy="532263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61664" y="232011"/>
            <a:ext cx="532263" cy="532263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0876" y="293425"/>
            <a:ext cx="4337715" cy="409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Sourcing and Analysis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93973" y="3267720"/>
            <a:ext cx="1770321" cy="1770321"/>
            <a:chOff x="2293973" y="3267720"/>
            <a:chExt cx="1770321" cy="1770321"/>
          </a:xfrm>
        </p:grpSpPr>
        <p:sp>
          <p:nvSpPr>
            <p:cNvPr id="23" name="椭圆 22"/>
            <p:cNvSpPr/>
            <p:nvPr/>
          </p:nvSpPr>
          <p:spPr>
            <a:xfrm>
              <a:off x="2293973" y="3267720"/>
              <a:ext cx="1770321" cy="17703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KSO_Shape"/>
            <p:cNvSpPr/>
            <p:nvPr/>
          </p:nvSpPr>
          <p:spPr bwMode="auto">
            <a:xfrm>
              <a:off x="2911657" y="3881537"/>
              <a:ext cx="565188" cy="532294"/>
            </a:xfrm>
            <a:custGeom>
              <a:avLst/>
              <a:gdLst>
                <a:gd name="T0" fmla="*/ 901314 w 3228"/>
                <a:gd name="T1" fmla="*/ 1694421 h 3037"/>
                <a:gd name="T2" fmla="*/ 0 w 3228"/>
                <a:gd name="T3" fmla="*/ 587496 h 3037"/>
                <a:gd name="T4" fmla="*/ 0 w 3228"/>
                <a:gd name="T5" fmla="*/ 486511 h 3037"/>
                <a:gd name="T6" fmla="*/ 406037 w 3228"/>
                <a:gd name="T7" fmla="*/ 4463 h 3037"/>
                <a:gd name="T8" fmla="*/ 486353 w 3228"/>
                <a:gd name="T9" fmla="*/ 0 h 3037"/>
                <a:gd name="T10" fmla="*/ 901314 w 3228"/>
                <a:gd name="T11" fmla="*/ 218707 h 3037"/>
                <a:gd name="T12" fmla="*/ 1314044 w 3228"/>
                <a:gd name="T13" fmla="*/ 0 h 3037"/>
                <a:gd name="T14" fmla="*/ 1394360 w 3228"/>
                <a:gd name="T15" fmla="*/ 4463 h 3037"/>
                <a:gd name="T16" fmla="*/ 1800397 w 3228"/>
                <a:gd name="T17" fmla="*/ 486511 h 3037"/>
                <a:gd name="T18" fmla="*/ 1800397 w 3228"/>
                <a:gd name="T19" fmla="*/ 587496 h 3037"/>
                <a:gd name="T20" fmla="*/ 901314 w 3228"/>
                <a:gd name="T21" fmla="*/ 1694421 h 3037"/>
                <a:gd name="T22" fmla="*/ 1242653 w 3228"/>
                <a:gd name="T23" fmla="*/ 1124779 h 3037"/>
                <a:gd name="T24" fmla="*/ 1079792 w 3228"/>
                <a:gd name="T25" fmla="*/ 649984 h 3037"/>
                <a:gd name="T26" fmla="*/ 992784 w 3228"/>
                <a:gd name="T27" fmla="*/ 1020446 h 3037"/>
                <a:gd name="T28" fmla="*/ 827692 w 3228"/>
                <a:gd name="T29" fmla="*/ 285100 h 3037"/>
                <a:gd name="T30" fmla="*/ 612960 w 3228"/>
                <a:gd name="T31" fmla="*/ 1047227 h 3037"/>
                <a:gd name="T32" fmla="*/ 334089 w 3228"/>
                <a:gd name="T33" fmla="*/ 1158812 h 3037"/>
                <a:gd name="T34" fmla="*/ 710008 w 3228"/>
                <a:gd name="T35" fmla="*/ 1158812 h 3037"/>
                <a:gd name="T36" fmla="*/ 822672 w 3228"/>
                <a:gd name="T37" fmla="*/ 696292 h 3037"/>
                <a:gd name="T38" fmla="*/ 974378 w 3228"/>
                <a:gd name="T39" fmla="*/ 1401510 h 3037"/>
                <a:gd name="T40" fmla="*/ 1101544 w 3228"/>
                <a:gd name="T41" fmla="*/ 961306 h 3037"/>
                <a:gd name="T42" fmla="*/ 1198591 w 3228"/>
                <a:gd name="T43" fmla="*/ 1229111 h 3037"/>
                <a:gd name="T44" fmla="*/ 1444556 w 3228"/>
                <a:gd name="T45" fmla="*/ 1229111 h 3037"/>
                <a:gd name="T46" fmla="*/ 1242653 w 3228"/>
                <a:gd name="T47" fmla="*/ 1124779 h 303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28" h="3037">
                  <a:moveTo>
                    <a:pt x="1616" y="3037"/>
                  </a:moveTo>
                  <a:cubicBezTo>
                    <a:pt x="443" y="2227"/>
                    <a:pt x="0" y="1578"/>
                    <a:pt x="0" y="1053"/>
                  </a:cubicBezTo>
                  <a:cubicBezTo>
                    <a:pt x="0" y="872"/>
                    <a:pt x="0" y="872"/>
                    <a:pt x="0" y="872"/>
                  </a:cubicBezTo>
                  <a:cubicBezTo>
                    <a:pt x="0" y="322"/>
                    <a:pt x="409" y="37"/>
                    <a:pt x="728" y="8"/>
                  </a:cubicBezTo>
                  <a:cubicBezTo>
                    <a:pt x="777" y="0"/>
                    <a:pt x="827" y="0"/>
                    <a:pt x="872" y="0"/>
                  </a:cubicBezTo>
                  <a:cubicBezTo>
                    <a:pt x="1240" y="0"/>
                    <a:pt x="1414" y="153"/>
                    <a:pt x="1616" y="392"/>
                  </a:cubicBezTo>
                  <a:cubicBezTo>
                    <a:pt x="1814" y="153"/>
                    <a:pt x="1992" y="0"/>
                    <a:pt x="2356" y="0"/>
                  </a:cubicBezTo>
                  <a:cubicBezTo>
                    <a:pt x="2401" y="0"/>
                    <a:pt x="2451" y="0"/>
                    <a:pt x="2500" y="8"/>
                  </a:cubicBezTo>
                  <a:cubicBezTo>
                    <a:pt x="2818" y="37"/>
                    <a:pt x="3228" y="322"/>
                    <a:pt x="3228" y="872"/>
                  </a:cubicBezTo>
                  <a:cubicBezTo>
                    <a:pt x="3228" y="1053"/>
                    <a:pt x="3228" y="1053"/>
                    <a:pt x="3228" y="1053"/>
                  </a:cubicBezTo>
                  <a:cubicBezTo>
                    <a:pt x="3228" y="1578"/>
                    <a:pt x="2786" y="2227"/>
                    <a:pt x="1616" y="3037"/>
                  </a:cubicBezTo>
                  <a:close/>
                  <a:moveTo>
                    <a:pt x="2228" y="2016"/>
                  </a:moveTo>
                  <a:cubicBezTo>
                    <a:pt x="1936" y="1165"/>
                    <a:pt x="1936" y="1165"/>
                    <a:pt x="1936" y="1165"/>
                  </a:cubicBezTo>
                  <a:cubicBezTo>
                    <a:pt x="1780" y="1829"/>
                    <a:pt x="1780" y="1829"/>
                    <a:pt x="1780" y="1829"/>
                  </a:cubicBezTo>
                  <a:cubicBezTo>
                    <a:pt x="1484" y="511"/>
                    <a:pt x="1484" y="511"/>
                    <a:pt x="1484" y="511"/>
                  </a:cubicBezTo>
                  <a:cubicBezTo>
                    <a:pt x="1099" y="1877"/>
                    <a:pt x="1099" y="1877"/>
                    <a:pt x="1099" y="1877"/>
                  </a:cubicBezTo>
                  <a:cubicBezTo>
                    <a:pt x="599" y="2077"/>
                    <a:pt x="599" y="2077"/>
                    <a:pt x="599" y="2077"/>
                  </a:cubicBezTo>
                  <a:cubicBezTo>
                    <a:pt x="1273" y="2077"/>
                    <a:pt x="1273" y="2077"/>
                    <a:pt x="1273" y="2077"/>
                  </a:cubicBezTo>
                  <a:cubicBezTo>
                    <a:pt x="1475" y="1248"/>
                    <a:pt x="1475" y="1248"/>
                    <a:pt x="1475" y="1248"/>
                  </a:cubicBezTo>
                  <a:cubicBezTo>
                    <a:pt x="1747" y="2512"/>
                    <a:pt x="1747" y="2512"/>
                    <a:pt x="1747" y="2512"/>
                  </a:cubicBezTo>
                  <a:cubicBezTo>
                    <a:pt x="1975" y="1723"/>
                    <a:pt x="1975" y="1723"/>
                    <a:pt x="1975" y="1723"/>
                  </a:cubicBezTo>
                  <a:cubicBezTo>
                    <a:pt x="2149" y="2203"/>
                    <a:pt x="2149" y="2203"/>
                    <a:pt x="2149" y="2203"/>
                  </a:cubicBezTo>
                  <a:cubicBezTo>
                    <a:pt x="2590" y="2203"/>
                    <a:pt x="2590" y="2203"/>
                    <a:pt x="2590" y="2203"/>
                  </a:cubicBezTo>
                  <a:lnTo>
                    <a:pt x="2228" y="20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36404" y="1951516"/>
            <a:ext cx="1770321" cy="1770321"/>
            <a:chOff x="1536404" y="1951516"/>
            <a:chExt cx="1770321" cy="1770321"/>
          </a:xfrm>
        </p:grpSpPr>
        <p:sp>
          <p:nvSpPr>
            <p:cNvPr id="43" name="椭圆 42"/>
            <p:cNvSpPr/>
            <p:nvPr/>
          </p:nvSpPr>
          <p:spPr>
            <a:xfrm>
              <a:off x="1536404" y="1951516"/>
              <a:ext cx="1770321" cy="17703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KSO_Shape"/>
            <p:cNvSpPr/>
            <p:nvPr/>
          </p:nvSpPr>
          <p:spPr bwMode="auto">
            <a:xfrm>
              <a:off x="2172437" y="2474027"/>
              <a:ext cx="554223" cy="565188"/>
            </a:xfrm>
            <a:custGeom>
              <a:avLst/>
              <a:gdLst>
                <a:gd name="T0" fmla="*/ 863600 w 3175"/>
                <a:gd name="T1" fmla="*/ 866837 h 3238"/>
                <a:gd name="T2" fmla="*/ 899190 w 3175"/>
                <a:gd name="T3" fmla="*/ 804563 h 3238"/>
                <a:gd name="T4" fmla="*/ 630044 w 3175"/>
                <a:gd name="T5" fmla="*/ 648877 h 3238"/>
                <a:gd name="T6" fmla="*/ 593899 w 3175"/>
                <a:gd name="T7" fmla="*/ 711151 h 3238"/>
                <a:gd name="T8" fmla="*/ 481570 w 3175"/>
                <a:gd name="T9" fmla="*/ 646097 h 3238"/>
                <a:gd name="T10" fmla="*/ 412059 w 3175"/>
                <a:gd name="T11" fmla="*/ 892414 h 3238"/>
                <a:gd name="T12" fmla="*/ 886400 w 3175"/>
                <a:gd name="T13" fmla="*/ 1366700 h 3238"/>
                <a:gd name="T14" fmla="*/ 1262869 w 3175"/>
                <a:gd name="T15" fmla="*/ 1180433 h 3238"/>
                <a:gd name="T16" fmla="*/ 1145535 w 3175"/>
                <a:gd name="T17" fmla="*/ 1180433 h 3238"/>
                <a:gd name="T18" fmla="*/ 963139 w 3175"/>
                <a:gd name="T19" fmla="*/ 998058 h 3238"/>
                <a:gd name="T20" fmla="*/ 1765570 w 3175"/>
                <a:gd name="T21" fmla="*/ 998058 h 3238"/>
                <a:gd name="T22" fmla="*/ 1583174 w 3175"/>
                <a:gd name="T23" fmla="*/ 1180433 h 3238"/>
                <a:gd name="T24" fmla="*/ 1463060 w 3175"/>
                <a:gd name="T25" fmla="*/ 1180433 h 3238"/>
                <a:gd name="T26" fmla="*/ 1035986 w 3175"/>
                <a:gd name="T27" fmla="*/ 1520162 h 3238"/>
                <a:gd name="T28" fmla="*/ 1035986 w 3175"/>
                <a:gd name="T29" fmla="*/ 1654719 h 3238"/>
                <a:gd name="T30" fmla="*/ 1175008 w 3175"/>
                <a:gd name="T31" fmla="*/ 1654719 h 3238"/>
                <a:gd name="T32" fmla="*/ 1255084 w 3175"/>
                <a:gd name="T33" fmla="*/ 1800397 h 3238"/>
                <a:gd name="T34" fmla="*/ 522164 w 3175"/>
                <a:gd name="T35" fmla="*/ 1800397 h 3238"/>
                <a:gd name="T36" fmla="*/ 598348 w 3175"/>
                <a:gd name="T37" fmla="*/ 1654719 h 3238"/>
                <a:gd name="T38" fmla="*/ 744042 w 3175"/>
                <a:gd name="T39" fmla="*/ 1654719 h 3238"/>
                <a:gd name="T40" fmla="*/ 744042 w 3175"/>
                <a:gd name="T41" fmla="*/ 1521830 h 3238"/>
                <a:gd name="T42" fmla="*/ 240785 w 3175"/>
                <a:gd name="T43" fmla="*/ 892414 h 3238"/>
                <a:gd name="T44" fmla="*/ 333095 w 3175"/>
                <a:gd name="T45" fmla="*/ 560469 h 3238"/>
                <a:gd name="T46" fmla="*/ 288052 w 3175"/>
                <a:gd name="T47" fmla="*/ 534336 h 3238"/>
                <a:gd name="T48" fmla="*/ 323641 w 3175"/>
                <a:gd name="T49" fmla="*/ 472062 h 3238"/>
                <a:gd name="T50" fmla="*/ 197966 w 3175"/>
                <a:gd name="T51" fmla="*/ 399779 h 3238"/>
                <a:gd name="T52" fmla="*/ 197966 w 3175"/>
                <a:gd name="T53" fmla="*/ 400335 h 3238"/>
                <a:gd name="T54" fmla="*/ 0 w 3175"/>
                <a:gd name="T55" fmla="*/ 368086 h 3238"/>
                <a:gd name="T56" fmla="*/ 212981 w 3175"/>
                <a:gd name="T57" fmla="*/ 0 h 3238"/>
                <a:gd name="T58" fmla="*/ 341992 w 3175"/>
                <a:gd name="T59" fmla="*/ 150126 h 3238"/>
                <a:gd name="T60" fmla="*/ 340324 w 3175"/>
                <a:gd name="T61" fmla="*/ 153462 h 3238"/>
                <a:gd name="T62" fmla="*/ 465999 w 3175"/>
                <a:gd name="T63" fmla="*/ 225745 h 3238"/>
                <a:gd name="T64" fmla="*/ 500477 w 3175"/>
                <a:gd name="T65" fmla="*/ 166250 h 3238"/>
                <a:gd name="T66" fmla="*/ 806323 w 3175"/>
                <a:gd name="T67" fmla="*/ 343065 h 3238"/>
                <a:gd name="T68" fmla="*/ 772402 w 3175"/>
                <a:gd name="T69" fmla="*/ 402559 h 3238"/>
                <a:gd name="T70" fmla="*/ 1041547 w 3175"/>
                <a:gd name="T71" fmla="*/ 558245 h 3238"/>
                <a:gd name="T72" fmla="*/ 1076025 w 3175"/>
                <a:gd name="T73" fmla="*/ 498751 h 3238"/>
                <a:gd name="T74" fmla="*/ 1238401 w 3175"/>
                <a:gd name="T75" fmla="*/ 592163 h 3238"/>
                <a:gd name="T76" fmla="*/ 1025421 w 3175"/>
                <a:gd name="T77" fmla="*/ 960249 h 3238"/>
                <a:gd name="T78" fmla="*/ 863600 w 3175"/>
                <a:gd name="T79" fmla="*/ 866837 h 323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175" h="3238">
                  <a:moveTo>
                    <a:pt x="1553" y="1559"/>
                  </a:moveTo>
                  <a:cubicBezTo>
                    <a:pt x="1617" y="1447"/>
                    <a:pt x="1617" y="1447"/>
                    <a:pt x="1617" y="1447"/>
                  </a:cubicBezTo>
                  <a:cubicBezTo>
                    <a:pt x="1133" y="1167"/>
                    <a:pt x="1133" y="1167"/>
                    <a:pt x="1133" y="1167"/>
                  </a:cubicBezTo>
                  <a:cubicBezTo>
                    <a:pt x="1068" y="1279"/>
                    <a:pt x="1068" y="1279"/>
                    <a:pt x="1068" y="1279"/>
                  </a:cubicBezTo>
                  <a:cubicBezTo>
                    <a:pt x="866" y="1162"/>
                    <a:pt x="866" y="1162"/>
                    <a:pt x="866" y="1162"/>
                  </a:cubicBezTo>
                  <a:cubicBezTo>
                    <a:pt x="787" y="1291"/>
                    <a:pt x="741" y="1443"/>
                    <a:pt x="741" y="1605"/>
                  </a:cubicBezTo>
                  <a:cubicBezTo>
                    <a:pt x="741" y="2076"/>
                    <a:pt x="1123" y="2458"/>
                    <a:pt x="1594" y="2458"/>
                  </a:cubicBezTo>
                  <a:cubicBezTo>
                    <a:pt x="1870" y="2458"/>
                    <a:pt x="2115" y="2326"/>
                    <a:pt x="2271" y="2123"/>
                  </a:cubicBezTo>
                  <a:cubicBezTo>
                    <a:pt x="2060" y="2123"/>
                    <a:pt x="2060" y="2123"/>
                    <a:pt x="2060" y="2123"/>
                  </a:cubicBezTo>
                  <a:cubicBezTo>
                    <a:pt x="1879" y="2123"/>
                    <a:pt x="1732" y="1976"/>
                    <a:pt x="1732" y="1795"/>
                  </a:cubicBezTo>
                  <a:cubicBezTo>
                    <a:pt x="2332" y="1795"/>
                    <a:pt x="2650" y="1795"/>
                    <a:pt x="3175" y="1795"/>
                  </a:cubicBezTo>
                  <a:cubicBezTo>
                    <a:pt x="3175" y="1976"/>
                    <a:pt x="3028" y="2123"/>
                    <a:pt x="2847" y="2123"/>
                  </a:cubicBezTo>
                  <a:cubicBezTo>
                    <a:pt x="2631" y="2123"/>
                    <a:pt x="2631" y="2123"/>
                    <a:pt x="2631" y="2123"/>
                  </a:cubicBezTo>
                  <a:cubicBezTo>
                    <a:pt x="2480" y="2426"/>
                    <a:pt x="2200" y="2654"/>
                    <a:pt x="1863" y="2734"/>
                  </a:cubicBezTo>
                  <a:cubicBezTo>
                    <a:pt x="1863" y="2976"/>
                    <a:pt x="1863" y="2976"/>
                    <a:pt x="1863" y="2976"/>
                  </a:cubicBezTo>
                  <a:cubicBezTo>
                    <a:pt x="1863" y="2976"/>
                    <a:pt x="1988" y="2976"/>
                    <a:pt x="2113" y="2976"/>
                  </a:cubicBezTo>
                  <a:cubicBezTo>
                    <a:pt x="2239" y="2976"/>
                    <a:pt x="2257" y="3238"/>
                    <a:pt x="2257" y="3238"/>
                  </a:cubicBezTo>
                  <a:cubicBezTo>
                    <a:pt x="939" y="3238"/>
                    <a:pt x="939" y="3238"/>
                    <a:pt x="939" y="3238"/>
                  </a:cubicBezTo>
                  <a:cubicBezTo>
                    <a:pt x="939" y="3238"/>
                    <a:pt x="918" y="2976"/>
                    <a:pt x="1076" y="2976"/>
                  </a:cubicBezTo>
                  <a:cubicBezTo>
                    <a:pt x="1235" y="2976"/>
                    <a:pt x="1338" y="2976"/>
                    <a:pt x="1338" y="2976"/>
                  </a:cubicBezTo>
                  <a:cubicBezTo>
                    <a:pt x="1338" y="2737"/>
                    <a:pt x="1338" y="2737"/>
                    <a:pt x="1338" y="2737"/>
                  </a:cubicBezTo>
                  <a:cubicBezTo>
                    <a:pt x="821" y="2620"/>
                    <a:pt x="433" y="2158"/>
                    <a:pt x="433" y="1605"/>
                  </a:cubicBezTo>
                  <a:cubicBezTo>
                    <a:pt x="433" y="1386"/>
                    <a:pt x="494" y="1183"/>
                    <a:pt x="599" y="1008"/>
                  </a:cubicBezTo>
                  <a:cubicBezTo>
                    <a:pt x="518" y="961"/>
                    <a:pt x="518" y="961"/>
                    <a:pt x="518" y="961"/>
                  </a:cubicBezTo>
                  <a:cubicBezTo>
                    <a:pt x="582" y="849"/>
                    <a:pt x="582" y="849"/>
                    <a:pt x="582" y="849"/>
                  </a:cubicBezTo>
                  <a:cubicBezTo>
                    <a:pt x="356" y="719"/>
                    <a:pt x="356" y="719"/>
                    <a:pt x="356" y="719"/>
                  </a:cubicBezTo>
                  <a:cubicBezTo>
                    <a:pt x="356" y="720"/>
                    <a:pt x="356" y="720"/>
                    <a:pt x="356" y="720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615" y="270"/>
                    <a:pt x="615" y="270"/>
                    <a:pt x="615" y="270"/>
                  </a:cubicBezTo>
                  <a:cubicBezTo>
                    <a:pt x="612" y="276"/>
                    <a:pt x="612" y="276"/>
                    <a:pt x="612" y="276"/>
                  </a:cubicBezTo>
                  <a:cubicBezTo>
                    <a:pt x="838" y="406"/>
                    <a:pt x="838" y="406"/>
                    <a:pt x="838" y="406"/>
                  </a:cubicBezTo>
                  <a:cubicBezTo>
                    <a:pt x="900" y="299"/>
                    <a:pt x="900" y="299"/>
                    <a:pt x="900" y="299"/>
                  </a:cubicBezTo>
                  <a:cubicBezTo>
                    <a:pt x="1450" y="617"/>
                    <a:pt x="1450" y="617"/>
                    <a:pt x="1450" y="617"/>
                  </a:cubicBezTo>
                  <a:cubicBezTo>
                    <a:pt x="1389" y="724"/>
                    <a:pt x="1389" y="724"/>
                    <a:pt x="1389" y="724"/>
                  </a:cubicBezTo>
                  <a:cubicBezTo>
                    <a:pt x="1873" y="1004"/>
                    <a:pt x="1873" y="1004"/>
                    <a:pt x="1873" y="1004"/>
                  </a:cubicBezTo>
                  <a:cubicBezTo>
                    <a:pt x="1935" y="897"/>
                    <a:pt x="1935" y="897"/>
                    <a:pt x="1935" y="897"/>
                  </a:cubicBezTo>
                  <a:cubicBezTo>
                    <a:pt x="2227" y="1065"/>
                    <a:pt x="2227" y="1065"/>
                    <a:pt x="2227" y="1065"/>
                  </a:cubicBezTo>
                  <a:cubicBezTo>
                    <a:pt x="1844" y="1727"/>
                    <a:pt x="1844" y="1727"/>
                    <a:pt x="1844" y="1727"/>
                  </a:cubicBezTo>
                  <a:lnTo>
                    <a:pt x="1553" y="15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59505" y="3267720"/>
            <a:ext cx="1770321" cy="1770321"/>
            <a:chOff x="759505" y="3267720"/>
            <a:chExt cx="1770321" cy="1770321"/>
          </a:xfrm>
        </p:grpSpPr>
        <p:sp>
          <p:nvSpPr>
            <p:cNvPr id="46" name="椭圆 45"/>
            <p:cNvSpPr/>
            <p:nvPr/>
          </p:nvSpPr>
          <p:spPr>
            <a:xfrm>
              <a:off x="759505" y="3267720"/>
              <a:ext cx="1770321" cy="17703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KSO_Shape"/>
            <p:cNvSpPr/>
            <p:nvPr/>
          </p:nvSpPr>
          <p:spPr bwMode="auto">
            <a:xfrm>
              <a:off x="1317107" y="3881537"/>
              <a:ext cx="598082" cy="498402"/>
            </a:xfrm>
            <a:custGeom>
              <a:avLst/>
              <a:gdLst>
                <a:gd name="T0" fmla="*/ 1507495 w 4409"/>
                <a:gd name="T1" fmla="*/ 451166 h 3674"/>
                <a:gd name="T2" fmla="*/ 1499286 w 4409"/>
                <a:gd name="T3" fmla="*/ 391586 h 3674"/>
                <a:gd name="T4" fmla="*/ 1483299 w 4409"/>
                <a:gd name="T5" fmla="*/ 334596 h 3674"/>
                <a:gd name="T6" fmla="*/ 1459103 w 4409"/>
                <a:gd name="T7" fmla="*/ 280198 h 3674"/>
                <a:gd name="T8" fmla="*/ 1427562 w 4409"/>
                <a:gd name="T9" fmla="*/ 229253 h 3674"/>
                <a:gd name="T10" fmla="*/ 1389540 w 4409"/>
                <a:gd name="T11" fmla="*/ 182193 h 3674"/>
                <a:gd name="T12" fmla="*/ 1345036 w 4409"/>
                <a:gd name="T13" fmla="*/ 139451 h 3674"/>
                <a:gd name="T14" fmla="*/ 1295780 w 4409"/>
                <a:gd name="T15" fmla="*/ 101458 h 3674"/>
                <a:gd name="T16" fmla="*/ 1240475 w 4409"/>
                <a:gd name="T17" fmla="*/ 69078 h 3674"/>
                <a:gd name="T18" fmla="*/ 1181281 w 4409"/>
                <a:gd name="T19" fmla="*/ 41879 h 3674"/>
                <a:gd name="T20" fmla="*/ 1117767 w 4409"/>
                <a:gd name="T21" fmla="*/ 21155 h 3674"/>
                <a:gd name="T22" fmla="*/ 1050796 w 4409"/>
                <a:gd name="T23" fmla="*/ 7340 h 3674"/>
                <a:gd name="T24" fmla="*/ 980801 w 4409"/>
                <a:gd name="T25" fmla="*/ 432 h 3674"/>
                <a:gd name="T26" fmla="*/ 924199 w 4409"/>
                <a:gd name="T27" fmla="*/ 432 h 3674"/>
                <a:gd name="T28" fmla="*/ 854204 w 4409"/>
                <a:gd name="T29" fmla="*/ 7340 h 3674"/>
                <a:gd name="T30" fmla="*/ 787665 w 4409"/>
                <a:gd name="T31" fmla="*/ 21155 h 3674"/>
                <a:gd name="T32" fmla="*/ 724151 w 4409"/>
                <a:gd name="T33" fmla="*/ 41879 h 3674"/>
                <a:gd name="T34" fmla="*/ 664957 w 4409"/>
                <a:gd name="T35" fmla="*/ 69078 h 3674"/>
                <a:gd name="T36" fmla="*/ 609652 w 4409"/>
                <a:gd name="T37" fmla="*/ 101458 h 3674"/>
                <a:gd name="T38" fmla="*/ 559964 w 4409"/>
                <a:gd name="T39" fmla="*/ 139451 h 3674"/>
                <a:gd name="T40" fmla="*/ 515460 w 4409"/>
                <a:gd name="T41" fmla="*/ 182193 h 3674"/>
                <a:gd name="T42" fmla="*/ 477870 w 4409"/>
                <a:gd name="T43" fmla="*/ 229253 h 3674"/>
                <a:gd name="T44" fmla="*/ 446329 w 4409"/>
                <a:gd name="T45" fmla="*/ 280198 h 3674"/>
                <a:gd name="T46" fmla="*/ 422133 w 4409"/>
                <a:gd name="T47" fmla="*/ 334596 h 3674"/>
                <a:gd name="T48" fmla="*/ 406147 w 4409"/>
                <a:gd name="T49" fmla="*/ 391586 h 3674"/>
                <a:gd name="T50" fmla="*/ 397505 w 4409"/>
                <a:gd name="T51" fmla="*/ 451166 h 3674"/>
                <a:gd name="T52" fmla="*/ 150793 w 4409"/>
                <a:gd name="T53" fmla="*/ 475775 h 3674"/>
                <a:gd name="T54" fmla="*/ 111906 w 4409"/>
                <a:gd name="T55" fmla="*/ 482682 h 3674"/>
                <a:gd name="T56" fmla="*/ 76909 w 4409"/>
                <a:gd name="T57" fmla="*/ 498657 h 3674"/>
                <a:gd name="T58" fmla="*/ 46664 w 4409"/>
                <a:gd name="T59" fmla="*/ 522402 h 3674"/>
                <a:gd name="T60" fmla="*/ 23332 w 4409"/>
                <a:gd name="T61" fmla="*/ 552192 h 3674"/>
                <a:gd name="T62" fmla="*/ 7777 w 4409"/>
                <a:gd name="T63" fmla="*/ 587163 h 3674"/>
                <a:gd name="T64" fmla="*/ 864 w 4409"/>
                <a:gd name="T65" fmla="*/ 626019 h 3674"/>
                <a:gd name="T66" fmla="*/ 1905000 w 4409"/>
                <a:gd name="T67" fmla="*/ 634222 h 3674"/>
                <a:gd name="T68" fmla="*/ 1899815 w 4409"/>
                <a:gd name="T69" fmla="*/ 594502 h 3674"/>
                <a:gd name="T70" fmla="*/ 1885989 w 4409"/>
                <a:gd name="T71" fmla="*/ 558668 h 3674"/>
                <a:gd name="T72" fmla="*/ 1863521 w 4409"/>
                <a:gd name="T73" fmla="*/ 527583 h 3674"/>
                <a:gd name="T74" fmla="*/ 1835005 w 4409"/>
                <a:gd name="T75" fmla="*/ 502542 h 3674"/>
                <a:gd name="T76" fmla="*/ 1800871 w 4409"/>
                <a:gd name="T77" fmla="*/ 485705 h 3674"/>
                <a:gd name="T78" fmla="*/ 1762417 w 4409"/>
                <a:gd name="T79" fmla="*/ 476206 h 3674"/>
                <a:gd name="T80" fmla="*/ 1111718 w 4409"/>
                <a:gd name="T81" fmla="*/ 1427324 h 3674"/>
                <a:gd name="T82" fmla="*/ 793714 w 4409"/>
                <a:gd name="T83" fmla="*/ 872109 h 3674"/>
                <a:gd name="T84" fmla="*/ 1349789 w 4409"/>
                <a:gd name="T85" fmla="*/ 1189436 h 3674"/>
                <a:gd name="T86" fmla="*/ 560396 w 4409"/>
                <a:gd name="T87" fmla="*/ 427420 h 3674"/>
                <a:gd name="T88" fmla="*/ 587184 w 4409"/>
                <a:gd name="T89" fmla="*/ 352298 h 3674"/>
                <a:gd name="T90" fmla="*/ 634712 w 4409"/>
                <a:gd name="T91" fmla="*/ 285810 h 3674"/>
                <a:gd name="T92" fmla="*/ 700387 w 4409"/>
                <a:gd name="T93" fmla="*/ 230979 h 3674"/>
                <a:gd name="T94" fmla="*/ 780752 w 4409"/>
                <a:gd name="T95" fmla="*/ 189964 h 3674"/>
                <a:gd name="T96" fmla="*/ 872783 w 4409"/>
                <a:gd name="T97" fmla="*/ 164924 h 3674"/>
                <a:gd name="T98" fmla="*/ 952716 w 4409"/>
                <a:gd name="T99" fmla="*/ 158448 h 3674"/>
                <a:gd name="T100" fmla="*/ 1051660 w 4409"/>
                <a:gd name="T101" fmla="*/ 168378 h 3674"/>
                <a:gd name="T102" fmla="*/ 1141963 w 4409"/>
                <a:gd name="T103" fmla="*/ 196872 h 3674"/>
                <a:gd name="T104" fmla="*/ 1219304 w 4409"/>
                <a:gd name="T105" fmla="*/ 241341 h 3674"/>
                <a:gd name="T106" fmla="*/ 1281522 w 4409"/>
                <a:gd name="T107" fmla="*/ 298331 h 3674"/>
                <a:gd name="T108" fmla="*/ 1325593 w 4409"/>
                <a:gd name="T109" fmla="*/ 366977 h 3674"/>
                <a:gd name="T110" fmla="*/ 1347197 w 4409"/>
                <a:gd name="T111" fmla="*/ 443394 h 367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409" h="3674">
                  <a:moveTo>
                    <a:pt x="4041" y="1102"/>
                  </a:moveTo>
                  <a:lnTo>
                    <a:pt x="3491" y="1102"/>
                  </a:lnTo>
                  <a:lnTo>
                    <a:pt x="3491" y="1074"/>
                  </a:lnTo>
                  <a:lnTo>
                    <a:pt x="3489" y="1045"/>
                  </a:lnTo>
                  <a:lnTo>
                    <a:pt x="3487" y="1017"/>
                  </a:lnTo>
                  <a:lnTo>
                    <a:pt x="3484" y="990"/>
                  </a:lnTo>
                  <a:lnTo>
                    <a:pt x="3481" y="961"/>
                  </a:lnTo>
                  <a:lnTo>
                    <a:pt x="3475" y="934"/>
                  </a:lnTo>
                  <a:lnTo>
                    <a:pt x="3470" y="907"/>
                  </a:lnTo>
                  <a:lnTo>
                    <a:pt x="3464" y="880"/>
                  </a:lnTo>
                  <a:lnTo>
                    <a:pt x="3457" y="854"/>
                  </a:lnTo>
                  <a:lnTo>
                    <a:pt x="3450" y="826"/>
                  </a:lnTo>
                  <a:lnTo>
                    <a:pt x="3442" y="800"/>
                  </a:lnTo>
                  <a:lnTo>
                    <a:pt x="3433" y="775"/>
                  </a:lnTo>
                  <a:lnTo>
                    <a:pt x="3423" y="748"/>
                  </a:lnTo>
                  <a:lnTo>
                    <a:pt x="3413" y="723"/>
                  </a:lnTo>
                  <a:lnTo>
                    <a:pt x="3401" y="698"/>
                  </a:lnTo>
                  <a:lnTo>
                    <a:pt x="3389" y="673"/>
                  </a:lnTo>
                  <a:lnTo>
                    <a:pt x="3377" y="649"/>
                  </a:lnTo>
                  <a:lnTo>
                    <a:pt x="3364" y="624"/>
                  </a:lnTo>
                  <a:lnTo>
                    <a:pt x="3350" y="600"/>
                  </a:lnTo>
                  <a:lnTo>
                    <a:pt x="3336" y="577"/>
                  </a:lnTo>
                  <a:lnTo>
                    <a:pt x="3320" y="553"/>
                  </a:lnTo>
                  <a:lnTo>
                    <a:pt x="3304" y="531"/>
                  </a:lnTo>
                  <a:lnTo>
                    <a:pt x="3288" y="508"/>
                  </a:lnTo>
                  <a:lnTo>
                    <a:pt x="3271" y="485"/>
                  </a:lnTo>
                  <a:lnTo>
                    <a:pt x="3253" y="464"/>
                  </a:lnTo>
                  <a:lnTo>
                    <a:pt x="3235" y="443"/>
                  </a:lnTo>
                  <a:lnTo>
                    <a:pt x="3216" y="422"/>
                  </a:lnTo>
                  <a:lnTo>
                    <a:pt x="3197" y="401"/>
                  </a:lnTo>
                  <a:lnTo>
                    <a:pt x="3177" y="381"/>
                  </a:lnTo>
                  <a:lnTo>
                    <a:pt x="3156" y="361"/>
                  </a:lnTo>
                  <a:lnTo>
                    <a:pt x="3136" y="341"/>
                  </a:lnTo>
                  <a:lnTo>
                    <a:pt x="3113" y="323"/>
                  </a:lnTo>
                  <a:lnTo>
                    <a:pt x="3092" y="304"/>
                  </a:lnTo>
                  <a:lnTo>
                    <a:pt x="3069" y="287"/>
                  </a:lnTo>
                  <a:lnTo>
                    <a:pt x="3045" y="268"/>
                  </a:lnTo>
                  <a:lnTo>
                    <a:pt x="3022" y="251"/>
                  </a:lnTo>
                  <a:lnTo>
                    <a:pt x="2999" y="235"/>
                  </a:lnTo>
                  <a:lnTo>
                    <a:pt x="2973" y="219"/>
                  </a:lnTo>
                  <a:lnTo>
                    <a:pt x="2949" y="203"/>
                  </a:lnTo>
                  <a:lnTo>
                    <a:pt x="2924" y="188"/>
                  </a:lnTo>
                  <a:lnTo>
                    <a:pt x="2897" y="173"/>
                  </a:lnTo>
                  <a:lnTo>
                    <a:pt x="2871" y="160"/>
                  </a:lnTo>
                  <a:lnTo>
                    <a:pt x="2845" y="146"/>
                  </a:lnTo>
                  <a:lnTo>
                    <a:pt x="2817" y="132"/>
                  </a:lnTo>
                  <a:lnTo>
                    <a:pt x="2790" y="120"/>
                  </a:lnTo>
                  <a:lnTo>
                    <a:pt x="2761" y="108"/>
                  </a:lnTo>
                  <a:lnTo>
                    <a:pt x="2734" y="97"/>
                  </a:lnTo>
                  <a:lnTo>
                    <a:pt x="2705" y="87"/>
                  </a:lnTo>
                  <a:lnTo>
                    <a:pt x="2676" y="77"/>
                  </a:lnTo>
                  <a:lnTo>
                    <a:pt x="2647" y="67"/>
                  </a:lnTo>
                  <a:lnTo>
                    <a:pt x="2617" y="57"/>
                  </a:lnTo>
                  <a:lnTo>
                    <a:pt x="2587" y="49"/>
                  </a:lnTo>
                  <a:lnTo>
                    <a:pt x="2557" y="41"/>
                  </a:lnTo>
                  <a:lnTo>
                    <a:pt x="2526" y="34"/>
                  </a:lnTo>
                  <a:lnTo>
                    <a:pt x="2495" y="28"/>
                  </a:lnTo>
                  <a:lnTo>
                    <a:pt x="2464" y="22"/>
                  </a:lnTo>
                  <a:lnTo>
                    <a:pt x="2432" y="17"/>
                  </a:lnTo>
                  <a:lnTo>
                    <a:pt x="2400" y="13"/>
                  </a:lnTo>
                  <a:lnTo>
                    <a:pt x="2369" y="9"/>
                  </a:lnTo>
                  <a:lnTo>
                    <a:pt x="2336" y="6"/>
                  </a:lnTo>
                  <a:lnTo>
                    <a:pt x="2304" y="3"/>
                  </a:lnTo>
                  <a:lnTo>
                    <a:pt x="2270" y="1"/>
                  </a:lnTo>
                  <a:lnTo>
                    <a:pt x="2238" y="0"/>
                  </a:lnTo>
                  <a:lnTo>
                    <a:pt x="2205" y="0"/>
                  </a:lnTo>
                  <a:lnTo>
                    <a:pt x="2172" y="0"/>
                  </a:lnTo>
                  <a:lnTo>
                    <a:pt x="2139" y="1"/>
                  </a:lnTo>
                  <a:lnTo>
                    <a:pt x="2106" y="3"/>
                  </a:lnTo>
                  <a:lnTo>
                    <a:pt x="2074" y="6"/>
                  </a:lnTo>
                  <a:lnTo>
                    <a:pt x="2041" y="9"/>
                  </a:lnTo>
                  <a:lnTo>
                    <a:pt x="2010" y="13"/>
                  </a:lnTo>
                  <a:lnTo>
                    <a:pt x="1977" y="17"/>
                  </a:lnTo>
                  <a:lnTo>
                    <a:pt x="1946" y="22"/>
                  </a:lnTo>
                  <a:lnTo>
                    <a:pt x="1914" y="28"/>
                  </a:lnTo>
                  <a:lnTo>
                    <a:pt x="1884" y="34"/>
                  </a:lnTo>
                  <a:lnTo>
                    <a:pt x="1854" y="41"/>
                  </a:lnTo>
                  <a:lnTo>
                    <a:pt x="1823" y="49"/>
                  </a:lnTo>
                  <a:lnTo>
                    <a:pt x="1793" y="57"/>
                  </a:lnTo>
                  <a:lnTo>
                    <a:pt x="1763" y="67"/>
                  </a:lnTo>
                  <a:lnTo>
                    <a:pt x="1734" y="77"/>
                  </a:lnTo>
                  <a:lnTo>
                    <a:pt x="1705" y="87"/>
                  </a:lnTo>
                  <a:lnTo>
                    <a:pt x="1676" y="97"/>
                  </a:lnTo>
                  <a:lnTo>
                    <a:pt x="1648" y="108"/>
                  </a:lnTo>
                  <a:lnTo>
                    <a:pt x="1620" y="120"/>
                  </a:lnTo>
                  <a:lnTo>
                    <a:pt x="1593" y="132"/>
                  </a:lnTo>
                  <a:lnTo>
                    <a:pt x="1566" y="146"/>
                  </a:lnTo>
                  <a:lnTo>
                    <a:pt x="1539" y="160"/>
                  </a:lnTo>
                  <a:lnTo>
                    <a:pt x="1513" y="173"/>
                  </a:lnTo>
                  <a:lnTo>
                    <a:pt x="1486" y="188"/>
                  </a:lnTo>
                  <a:lnTo>
                    <a:pt x="1461" y="203"/>
                  </a:lnTo>
                  <a:lnTo>
                    <a:pt x="1436" y="219"/>
                  </a:lnTo>
                  <a:lnTo>
                    <a:pt x="1411" y="235"/>
                  </a:lnTo>
                  <a:lnTo>
                    <a:pt x="1388" y="251"/>
                  </a:lnTo>
                  <a:lnTo>
                    <a:pt x="1364" y="268"/>
                  </a:lnTo>
                  <a:lnTo>
                    <a:pt x="1341" y="287"/>
                  </a:lnTo>
                  <a:lnTo>
                    <a:pt x="1318" y="304"/>
                  </a:lnTo>
                  <a:lnTo>
                    <a:pt x="1296" y="323"/>
                  </a:lnTo>
                  <a:lnTo>
                    <a:pt x="1274" y="341"/>
                  </a:lnTo>
                  <a:lnTo>
                    <a:pt x="1253" y="361"/>
                  </a:lnTo>
                  <a:lnTo>
                    <a:pt x="1233" y="381"/>
                  </a:lnTo>
                  <a:lnTo>
                    <a:pt x="1214" y="401"/>
                  </a:lnTo>
                  <a:lnTo>
                    <a:pt x="1193" y="422"/>
                  </a:lnTo>
                  <a:lnTo>
                    <a:pt x="1175" y="443"/>
                  </a:lnTo>
                  <a:lnTo>
                    <a:pt x="1157" y="464"/>
                  </a:lnTo>
                  <a:lnTo>
                    <a:pt x="1140" y="485"/>
                  </a:lnTo>
                  <a:lnTo>
                    <a:pt x="1122" y="508"/>
                  </a:lnTo>
                  <a:lnTo>
                    <a:pt x="1106" y="531"/>
                  </a:lnTo>
                  <a:lnTo>
                    <a:pt x="1090" y="553"/>
                  </a:lnTo>
                  <a:lnTo>
                    <a:pt x="1075" y="577"/>
                  </a:lnTo>
                  <a:lnTo>
                    <a:pt x="1060" y="600"/>
                  </a:lnTo>
                  <a:lnTo>
                    <a:pt x="1046" y="624"/>
                  </a:lnTo>
                  <a:lnTo>
                    <a:pt x="1033" y="649"/>
                  </a:lnTo>
                  <a:lnTo>
                    <a:pt x="1020" y="673"/>
                  </a:lnTo>
                  <a:lnTo>
                    <a:pt x="1009" y="698"/>
                  </a:lnTo>
                  <a:lnTo>
                    <a:pt x="998" y="723"/>
                  </a:lnTo>
                  <a:lnTo>
                    <a:pt x="986" y="748"/>
                  </a:lnTo>
                  <a:lnTo>
                    <a:pt x="977" y="775"/>
                  </a:lnTo>
                  <a:lnTo>
                    <a:pt x="968" y="800"/>
                  </a:lnTo>
                  <a:lnTo>
                    <a:pt x="960" y="826"/>
                  </a:lnTo>
                  <a:lnTo>
                    <a:pt x="952" y="854"/>
                  </a:lnTo>
                  <a:lnTo>
                    <a:pt x="946" y="880"/>
                  </a:lnTo>
                  <a:lnTo>
                    <a:pt x="940" y="907"/>
                  </a:lnTo>
                  <a:lnTo>
                    <a:pt x="934" y="934"/>
                  </a:lnTo>
                  <a:lnTo>
                    <a:pt x="930" y="961"/>
                  </a:lnTo>
                  <a:lnTo>
                    <a:pt x="926" y="990"/>
                  </a:lnTo>
                  <a:lnTo>
                    <a:pt x="922" y="1017"/>
                  </a:lnTo>
                  <a:lnTo>
                    <a:pt x="920" y="1045"/>
                  </a:lnTo>
                  <a:lnTo>
                    <a:pt x="919" y="1074"/>
                  </a:lnTo>
                  <a:lnTo>
                    <a:pt x="919" y="1102"/>
                  </a:lnTo>
                  <a:lnTo>
                    <a:pt x="368" y="1102"/>
                  </a:lnTo>
                  <a:lnTo>
                    <a:pt x="349" y="1102"/>
                  </a:lnTo>
                  <a:lnTo>
                    <a:pt x="330" y="1103"/>
                  </a:lnTo>
                  <a:lnTo>
                    <a:pt x="312" y="1106"/>
                  </a:lnTo>
                  <a:lnTo>
                    <a:pt x="294" y="1109"/>
                  </a:lnTo>
                  <a:lnTo>
                    <a:pt x="276" y="1113"/>
                  </a:lnTo>
                  <a:lnTo>
                    <a:pt x="259" y="1118"/>
                  </a:lnTo>
                  <a:lnTo>
                    <a:pt x="242" y="1125"/>
                  </a:lnTo>
                  <a:lnTo>
                    <a:pt x="225" y="1131"/>
                  </a:lnTo>
                  <a:lnTo>
                    <a:pt x="208" y="1138"/>
                  </a:lnTo>
                  <a:lnTo>
                    <a:pt x="193" y="1146"/>
                  </a:lnTo>
                  <a:lnTo>
                    <a:pt x="178" y="1155"/>
                  </a:lnTo>
                  <a:lnTo>
                    <a:pt x="163" y="1164"/>
                  </a:lnTo>
                  <a:lnTo>
                    <a:pt x="149" y="1174"/>
                  </a:lnTo>
                  <a:lnTo>
                    <a:pt x="134" y="1185"/>
                  </a:lnTo>
                  <a:lnTo>
                    <a:pt x="121" y="1198"/>
                  </a:lnTo>
                  <a:lnTo>
                    <a:pt x="108" y="1210"/>
                  </a:lnTo>
                  <a:lnTo>
                    <a:pt x="96" y="1222"/>
                  </a:lnTo>
                  <a:lnTo>
                    <a:pt x="85" y="1235"/>
                  </a:lnTo>
                  <a:lnTo>
                    <a:pt x="74" y="1249"/>
                  </a:lnTo>
                  <a:lnTo>
                    <a:pt x="63" y="1263"/>
                  </a:lnTo>
                  <a:lnTo>
                    <a:pt x="54" y="1279"/>
                  </a:lnTo>
                  <a:lnTo>
                    <a:pt x="45" y="1294"/>
                  </a:lnTo>
                  <a:lnTo>
                    <a:pt x="37" y="1310"/>
                  </a:lnTo>
                  <a:lnTo>
                    <a:pt x="30" y="1326"/>
                  </a:lnTo>
                  <a:lnTo>
                    <a:pt x="23" y="1343"/>
                  </a:lnTo>
                  <a:lnTo>
                    <a:pt x="18" y="1360"/>
                  </a:lnTo>
                  <a:lnTo>
                    <a:pt x="13" y="1377"/>
                  </a:lnTo>
                  <a:lnTo>
                    <a:pt x="9" y="1395"/>
                  </a:lnTo>
                  <a:lnTo>
                    <a:pt x="5" y="1414"/>
                  </a:lnTo>
                  <a:lnTo>
                    <a:pt x="3" y="1432"/>
                  </a:lnTo>
                  <a:lnTo>
                    <a:pt x="2" y="1450"/>
                  </a:lnTo>
                  <a:lnTo>
                    <a:pt x="0" y="1469"/>
                  </a:lnTo>
                  <a:lnTo>
                    <a:pt x="0" y="3674"/>
                  </a:lnTo>
                  <a:lnTo>
                    <a:pt x="4409" y="3674"/>
                  </a:lnTo>
                  <a:lnTo>
                    <a:pt x="4409" y="1469"/>
                  </a:lnTo>
                  <a:lnTo>
                    <a:pt x="4409" y="1450"/>
                  </a:lnTo>
                  <a:lnTo>
                    <a:pt x="4408" y="1432"/>
                  </a:lnTo>
                  <a:lnTo>
                    <a:pt x="4405" y="1414"/>
                  </a:lnTo>
                  <a:lnTo>
                    <a:pt x="4402" y="1395"/>
                  </a:lnTo>
                  <a:lnTo>
                    <a:pt x="4397" y="1377"/>
                  </a:lnTo>
                  <a:lnTo>
                    <a:pt x="4392" y="1360"/>
                  </a:lnTo>
                  <a:lnTo>
                    <a:pt x="4386" y="1343"/>
                  </a:lnTo>
                  <a:lnTo>
                    <a:pt x="4380" y="1326"/>
                  </a:lnTo>
                  <a:lnTo>
                    <a:pt x="4373" y="1310"/>
                  </a:lnTo>
                  <a:lnTo>
                    <a:pt x="4365" y="1294"/>
                  </a:lnTo>
                  <a:lnTo>
                    <a:pt x="4356" y="1279"/>
                  </a:lnTo>
                  <a:lnTo>
                    <a:pt x="4347" y="1263"/>
                  </a:lnTo>
                  <a:lnTo>
                    <a:pt x="4336" y="1249"/>
                  </a:lnTo>
                  <a:lnTo>
                    <a:pt x="4325" y="1235"/>
                  </a:lnTo>
                  <a:lnTo>
                    <a:pt x="4313" y="1222"/>
                  </a:lnTo>
                  <a:lnTo>
                    <a:pt x="4301" y="1210"/>
                  </a:lnTo>
                  <a:lnTo>
                    <a:pt x="4289" y="1198"/>
                  </a:lnTo>
                  <a:lnTo>
                    <a:pt x="4276" y="1185"/>
                  </a:lnTo>
                  <a:lnTo>
                    <a:pt x="4262" y="1174"/>
                  </a:lnTo>
                  <a:lnTo>
                    <a:pt x="4247" y="1164"/>
                  </a:lnTo>
                  <a:lnTo>
                    <a:pt x="4232" y="1155"/>
                  </a:lnTo>
                  <a:lnTo>
                    <a:pt x="4217" y="1146"/>
                  </a:lnTo>
                  <a:lnTo>
                    <a:pt x="4201" y="1138"/>
                  </a:lnTo>
                  <a:lnTo>
                    <a:pt x="4184" y="1131"/>
                  </a:lnTo>
                  <a:lnTo>
                    <a:pt x="4168" y="1125"/>
                  </a:lnTo>
                  <a:lnTo>
                    <a:pt x="4151" y="1118"/>
                  </a:lnTo>
                  <a:lnTo>
                    <a:pt x="4134" y="1113"/>
                  </a:lnTo>
                  <a:lnTo>
                    <a:pt x="4115" y="1109"/>
                  </a:lnTo>
                  <a:lnTo>
                    <a:pt x="4097" y="1106"/>
                  </a:lnTo>
                  <a:lnTo>
                    <a:pt x="4079" y="1103"/>
                  </a:lnTo>
                  <a:lnTo>
                    <a:pt x="4061" y="1102"/>
                  </a:lnTo>
                  <a:lnTo>
                    <a:pt x="4041" y="1102"/>
                  </a:lnTo>
                  <a:close/>
                  <a:moveTo>
                    <a:pt x="3124" y="2755"/>
                  </a:moveTo>
                  <a:lnTo>
                    <a:pt x="2573" y="2755"/>
                  </a:lnTo>
                  <a:lnTo>
                    <a:pt x="2573" y="3306"/>
                  </a:lnTo>
                  <a:lnTo>
                    <a:pt x="1837" y="3306"/>
                  </a:lnTo>
                  <a:lnTo>
                    <a:pt x="1837" y="2755"/>
                  </a:lnTo>
                  <a:lnTo>
                    <a:pt x="1287" y="2755"/>
                  </a:lnTo>
                  <a:lnTo>
                    <a:pt x="1287" y="2020"/>
                  </a:lnTo>
                  <a:lnTo>
                    <a:pt x="1837" y="2020"/>
                  </a:lnTo>
                  <a:lnTo>
                    <a:pt x="1837" y="1469"/>
                  </a:lnTo>
                  <a:lnTo>
                    <a:pt x="2573" y="1469"/>
                  </a:lnTo>
                  <a:lnTo>
                    <a:pt x="2573" y="2020"/>
                  </a:lnTo>
                  <a:lnTo>
                    <a:pt x="3124" y="2020"/>
                  </a:lnTo>
                  <a:lnTo>
                    <a:pt x="3124" y="2755"/>
                  </a:lnTo>
                  <a:close/>
                  <a:moveTo>
                    <a:pt x="1287" y="1102"/>
                  </a:moveTo>
                  <a:lnTo>
                    <a:pt x="1287" y="1102"/>
                  </a:lnTo>
                  <a:lnTo>
                    <a:pt x="1288" y="1064"/>
                  </a:lnTo>
                  <a:lnTo>
                    <a:pt x="1292" y="1027"/>
                  </a:lnTo>
                  <a:lnTo>
                    <a:pt x="1297" y="990"/>
                  </a:lnTo>
                  <a:lnTo>
                    <a:pt x="1305" y="954"/>
                  </a:lnTo>
                  <a:lnTo>
                    <a:pt x="1315" y="919"/>
                  </a:lnTo>
                  <a:lnTo>
                    <a:pt x="1328" y="883"/>
                  </a:lnTo>
                  <a:lnTo>
                    <a:pt x="1342" y="850"/>
                  </a:lnTo>
                  <a:lnTo>
                    <a:pt x="1359" y="816"/>
                  </a:lnTo>
                  <a:lnTo>
                    <a:pt x="1377" y="784"/>
                  </a:lnTo>
                  <a:lnTo>
                    <a:pt x="1397" y="752"/>
                  </a:lnTo>
                  <a:lnTo>
                    <a:pt x="1419" y="721"/>
                  </a:lnTo>
                  <a:lnTo>
                    <a:pt x="1444" y="691"/>
                  </a:lnTo>
                  <a:lnTo>
                    <a:pt x="1469" y="662"/>
                  </a:lnTo>
                  <a:lnTo>
                    <a:pt x="1497" y="635"/>
                  </a:lnTo>
                  <a:lnTo>
                    <a:pt x="1525" y="608"/>
                  </a:lnTo>
                  <a:lnTo>
                    <a:pt x="1555" y="583"/>
                  </a:lnTo>
                  <a:lnTo>
                    <a:pt x="1588" y="559"/>
                  </a:lnTo>
                  <a:lnTo>
                    <a:pt x="1621" y="535"/>
                  </a:lnTo>
                  <a:lnTo>
                    <a:pt x="1656" y="513"/>
                  </a:lnTo>
                  <a:lnTo>
                    <a:pt x="1691" y="493"/>
                  </a:lnTo>
                  <a:lnTo>
                    <a:pt x="1729" y="473"/>
                  </a:lnTo>
                  <a:lnTo>
                    <a:pt x="1767" y="456"/>
                  </a:lnTo>
                  <a:lnTo>
                    <a:pt x="1807" y="440"/>
                  </a:lnTo>
                  <a:lnTo>
                    <a:pt x="1848" y="425"/>
                  </a:lnTo>
                  <a:lnTo>
                    <a:pt x="1889" y="411"/>
                  </a:lnTo>
                  <a:lnTo>
                    <a:pt x="1932" y="400"/>
                  </a:lnTo>
                  <a:lnTo>
                    <a:pt x="1975" y="390"/>
                  </a:lnTo>
                  <a:lnTo>
                    <a:pt x="2020" y="382"/>
                  </a:lnTo>
                  <a:lnTo>
                    <a:pt x="2066" y="376"/>
                  </a:lnTo>
                  <a:lnTo>
                    <a:pt x="2111" y="371"/>
                  </a:lnTo>
                  <a:lnTo>
                    <a:pt x="2158" y="368"/>
                  </a:lnTo>
                  <a:lnTo>
                    <a:pt x="2205" y="367"/>
                  </a:lnTo>
                  <a:lnTo>
                    <a:pt x="2252" y="368"/>
                  </a:lnTo>
                  <a:lnTo>
                    <a:pt x="2299" y="371"/>
                  </a:lnTo>
                  <a:lnTo>
                    <a:pt x="2345" y="376"/>
                  </a:lnTo>
                  <a:lnTo>
                    <a:pt x="2390" y="382"/>
                  </a:lnTo>
                  <a:lnTo>
                    <a:pt x="2434" y="390"/>
                  </a:lnTo>
                  <a:lnTo>
                    <a:pt x="2477" y="400"/>
                  </a:lnTo>
                  <a:lnTo>
                    <a:pt x="2520" y="411"/>
                  </a:lnTo>
                  <a:lnTo>
                    <a:pt x="2562" y="425"/>
                  </a:lnTo>
                  <a:lnTo>
                    <a:pt x="2603" y="440"/>
                  </a:lnTo>
                  <a:lnTo>
                    <a:pt x="2643" y="456"/>
                  </a:lnTo>
                  <a:lnTo>
                    <a:pt x="2680" y="473"/>
                  </a:lnTo>
                  <a:lnTo>
                    <a:pt x="2718" y="493"/>
                  </a:lnTo>
                  <a:lnTo>
                    <a:pt x="2754" y="513"/>
                  </a:lnTo>
                  <a:lnTo>
                    <a:pt x="2789" y="535"/>
                  </a:lnTo>
                  <a:lnTo>
                    <a:pt x="2822" y="559"/>
                  </a:lnTo>
                  <a:lnTo>
                    <a:pt x="2854" y="583"/>
                  </a:lnTo>
                  <a:lnTo>
                    <a:pt x="2884" y="608"/>
                  </a:lnTo>
                  <a:lnTo>
                    <a:pt x="2914" y="635"/>
                  </a:lnTo>
                  <a:lnTo>
                    <a:pt x="2941" y="662"/>
                  </a:lnTo>
                  <a:lnTo>
                    <a:pt x="2966" y="691"/>
                  </a:lnTo>
                  <a:lnTo>
                    <a:pt x="2991" y="721"/>
                  </a:lnTo>
                  <a:lnTo>
                    <a:pt x="3012" y="752"/>
                  </a:lnTo>
                  <a:lnTo>
                    <a:pt x="3032" y="784"/>
                  </a:lnTo>
                  <a:lnTo>
                    <a:pt x="3051" y="816"/>
                  </a:lnTo>
                  <a:lnTo>
                    <a:pt x="3068" y="850"/>
                  </a:lnTo>
                  <a:lnTo>
                    <a:pt x="3082" y="883"/>
                  </a:lnTo>
                  <a:lnTo>
                    <a:pt x="3094" y="919"/>
                  </a:lnTo>
                  <a:lnTo>
                    <a:pt x="3104" y="954"/>
                  </a:lnTo>
                  <a:lnTo>
                    <a:pt x="3112" y="990"/>
                  </a:lnTo>
                  <a:lnTo>
                    <a:pt x="3118" y="1027"/>
                  </a:lnTo>
                  <a:lnTo>
                    <a:pt x="3122" y="1064"/>
                  </a:lnTo>
                  <a:lnTo>
                    <a:pt x="3124" y="1102"/>
                  </a:lnTo>
                  <a:lnTo>
                    <a:pt x="1287" y="1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KSO_Shape"/>
          <p:cNvSpPr/>
          <p:nvPr/>
        </p:nvSpPr>
        <p:spPr bwMode="auto">
          <a:xfrm>
            <a:off x="5175706" y="5001601"/>
            <a:ext cx="565188" cy="532294"/>
          </a:xfrm>
          <a:custGeom>
            <a:avLst/>
            <a:gdLst>
              <a:gd name="T0" fmla="*/ 901314 w 3228"/>
              <a:gd name="T1" fmla="*/ 1694421 h 3037"/>
              <a:gd name="T2" fmla="*/ 0 w 3228"/>
              <a:gd name="T3" fmla="*/ 587496 h 3037"/>
              <a:gd name="T4" fmla="*/ 0 w 3228"/>
              <a:gd name="T5" fmla="*/ 486511 h 3037"/>
              <a:gd name="T6" fmla="*/ 406037 w 3228"/>
              <a:gd name="T7" fmla="*/ 4463 h 3037"/>
              <a:gd name="T8" fmla="*/ 486353 w 3228"/>
              <a:gd name="T9" fmla="*/ 0 h 3037"/>
              <a:gd name="T10" fmla="*/ 901314 w 3228"/>
              <a:gd name="T11" fmla="*/ 218707 h 3037"/>
              <a:gd name="T12" fmla="*/ 1314044 w 3228"/>
              <a:gd name="T13" fmla="*/ 0 h 3037"/>
              <a:gd name="T14" fmla="*/ 1394360 w 3228"/>
              <a:gd name="T15" fmla="*/ 4463 h 3037"/>
              <a:gd name="T16" fmla="*/ 1800397 w 3228"/>
              <a:gd name="T17" fmla="*/ 486511 h 3037"/>
              <a:gd name="T18" fmla="*/ 1800397 w 3228"/>
              <a:gd name="T19" fmla="*/ 587496 h 3037"/>
              <a:gd name="T20" fmla="*/ 901314 w 3228"/>
              <a:gd name="T21" fmla="*/ 1694421 h 3037"/>
              <a:gd name="T22" fmla="*/ 1242653 w 3228"/>
              <a:gd name="T23" fmla="*/ 1124779 h 3037"/>
              <a:gd name="T24" fmla="*/ 1079792 w 3228"/>
              <a:gd name="T25" fmla="*/ 649984 h 3037"/>
              <a:gd name="T26" fmla="*/ 992784 w 3228"/>
              <a:gd name="T27" fmla="*/ 1020446 h 3037"/>
              <a:gd name="T28" fmla="*/ 827692 w 3228"/>
              <a:gd name="T29" fmla="*/ 285100 h 3037"/>
              <a:gd name="T30" fmla="*/ 612960 w 3228"/>
              <a:gd name="T31" fmla="*/ 1047227 h 3037"/>
              <a:gd name="T32" fmla="*/ 334089 w 3228"/>
              <a:gd name="T33" fmla="*/ 1158812 h 3037"/>
              <a:gd name="T34" fmla="*/ 710008 w 3228"/>
              <a:gd name="T35" fmla="*/ 1158812 h 3037"/>
              <a:gd name="T36" fmla="*/ 822672 w 3228"/>
              <a:gd name="T37" fmla="*/ 696292 h 3037"/>
              <a:gd name="T38" fmla="*/ 974378 w 3228"/>
              <a:gd name="T39" fmla="*/ 1401510 h 3037"/>
              <a:gd name="T40" fmla="*/ 1101544 w 3228"/>
              <a:gd name="T41" fmla="*/ 961306 h 3037"/>
              <a:gd name="T42" fmla="*/ 1198591 w 3228"/>
              <a:gd name="T43" fmla="*/ 1229111 h 3037"/>
              <a:gd name="T44" fmla="*/ 1444556 w 3228"/>
              <a:gd name="T45" fmla="*/ 1229111 h 3037"/>
              <a:gd name="T46" fmla="*/ 1242653 w 3228"/>
              <a:gd name="T47" fmla="*/ 1124779 h 3037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228" h="3037">
                <a:moveTo>
                  <a:pt x="1616" y="3037"/>
                </a:moveTo>
                <a:cubicBezTo>
                  <a:pt x="443" y="2227"/>
                  <a:pt x="0" y="1578"/>
                  <a:pt x="0" y="1053"/>
                </a:cubicBezTo>
                <a:cubicBezTo>
                  <a:pt x="0" y="872"/>
                  <a:pt x="0" y="872"/>
                  <a:pt x="0" y="872"/>
                </a:cubicBezTo>
                <a:cubicBezTo>
                  <a:pt x="0" y="322"/>
                  <a:pt x="409" y="37"/>
                  <a:pt x="728" y="8"/>
                </a:cubicBezTo>
                <a:cubicBezTo>
                  <a:pt x="777" y="0"/>
                  <a:pt x="827" y="0"/>
                  <a:pt x="872" y="0"/>
                </a:cubicBezTo>
                <a:cubicBezTo>
                  <a:pt x="1240" y="0"/>
                  <a:pt x="1414" y="153"/>
                  <a:pt x="1616" y="392"/>
                </a:cubicBezTo>
                <a:cubicBezTo>
                  <a:pt x="1814" y="153"/>
                  <a:pt x="1992" y="0"/>
                  <a:pt x="2356" y="0"/>
                </a:cubicBezTo>
                <a:cubicBezTo>
                  <a:pt x="2401" y="0"/>
                  <a:pt x="2451" y="0"/>
                  <a:pt x="2500" y="8"/>
                </a:cubicBezTo>
                <a:cubicBezTo>
                  <a:pt x="2818" y="37"/>
                  <a:pt x="3228" y="322"/>
                  <a:pt x="3228" y="872"/>
                </a:cubicBezTo>
                <a:cubicBezTo>
                  <a:pt x="3228" y="1053"/>
                  <a:pt x="3228" y="1053"/>
                  <a:pt x="3228" y="1053"/>
                </a:cubicBezTo>
                <a:cubicBezTo>
                  <a:pt x="3228" y="1578"/>
                  <a:pt x="2786" y="2227"/>
                  <a:pt x="1616" y="3037"/>
                </a:cubicBezTo>
                <a:close/>
                <a:moveTo>
                  <a:pt x="2228" y="2016"/>
                </a:moveTo>
                <a:cubicBezTo>
                  <a:pt x="1936" y="1165"/>
                  <a:pt x="1936" y="1165"/>
                  <a:pt x="1936" y="1165"/>
                </a:cubicBezTo>
                <a:cubicBezTo>
                  <a:pt x="1780" y="1829"/>
                  <a:pt x="1780" y="1829"/>
                  <a:pt x="1780" y="1829"/>
                </a:cubicBezTo>
                <a:cubicBezTo>
                  <a:pt x="1484" y="511"/>
                  <a:pt x="1484" y="511"/>
                  <a:pt x="1484" y="511"/>
                </a:cubicBezTo>
                <a:cubicBezTo>
                  <a:pt x="1099" y="1877"/>
                  <a:pt x="1099" y="1877"/>
                  <a:pt x="1099" y="1877"/>
                </a:cubicBezTo>
                <a:cubicBezTo>
                  <a:pt x="599" y="2077"/>
                  <a:pt x="599" y="2077"/>
                  <a:pt x="599" y="2077"/>
                </a:cubicBezTo>
                <a:cubicBezTo>
                  <a:pt x="1273" y="2077"/>
                  <a:pt x="1273" y="2077"/>
                  <a:pt x="1273" y="2077"/>
                </a:cubicBezTo>
                <a:cubicBezTo>
                  <a:pt x="1475" y="1248"/>
                  <a:pt x="1475" y="1248"/>
                  <a:pt x="1475" y="1248"/>
                </a:cubicBezTo>
                <a:cubicBezTo>
                  <a:pt x="1747" y="2512"/>
                  <a:pt x="1747" y="2512"/>
                  <a:pt x="1747" y="2512"/>
                </a:cubicBezTo>
                <a:cubicBezTo>
                  <a:pt x="1975" y="1723"/>
                  <a:pt x="1975" y="1723"/>
                  <a:pt x="1975" y="1723"/>
                </a:cubicBezTo>
                <a:cubicBezTo>
                  <a:pt x="2149" y="2203"/>
                  <a:pt x="2149" y="2203"/>
                  <a:pt x="2149" y="2203"/>
                </a:cubicBezTo>
                <a:cubicBezTo>
                  <a:pt x="2590" y="2203"/>
                  <a:pt x="2590" y="2203"/>
                  <a:pt x="2590" y="2203"/>
                </a:cubicBezTo>
                <a:lnTo>
                  <a:pt x="2228" y="201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5186671" y="1637212"/>
            <a:ext cx="554223" cy="565188"/>
          </a:xfrm>
          <a:custGeom>
            <a:avLst/>
            <a:gdLst>
              <a:gd name="T0" fmla="*/ 863600 w 3175"/>
              <a:gd name="T1" fmla="*/ 866837 h 3238"/>
              <a:gd name="T2" fmla="*/ 899190 w 3175"/>
              <a:gd name="T3" fmla="*/ 804563 h 3238"/>
              <a:gd name="T4" fmla="*/ 630044 w 3175"/>
              <a:gd name="T5" fmla="*/ 648877 h 3238"/>
              <a:gd name="T6" fmla="*/ 593899 w 3175"/>
              <a:gd name="T7" fmla="*/ 711151 h 3238"/>
              <a:gd name="T8" fmla="*/ 481570 w 3175"/>
              <a:gd name="T9" fmla="*/ 646097 h 3238"/>
              <a:gd name="T10" fmla="*/ 412059 w 3175"/>
              <a:gd name="T11" fmla="*/ 892414 h 3238"/>
              <a:gd name="T12" fmla="*/ 886400 w 3175"/>
              <a:gd name="T13" fmla="*/ 1366700 h 3238"/>
              <a:gd name="T14" fmla="*/ 1262869 w 3175"/>
              <a:gd name="T15" fmla="*/ 1180433 h 3238"/>
              <a:gd name="T16" fmla="*/ 1145535 w 3175"/>
              <a:gd name="T17" fmla="*/ 1180433 h 3238"/>
              <a:gd name="T18" fmla="*/ 963139 w 3175"/>
              <a:gd name="T19" fmla="*/ 998058 h 3238"/>
              <a:gd name="T20" fmla="*/ 1765570 w 3175"/>
              <a:gd name="T21" fmla="*/ 998058 h 3238"/>
              <a:gd name="T22" fmla="*/ 1583174 w 3175"/>
              <a:gd name="T23" fmla="*/ 1180433 h 3238"/>
              <a:gd name="T24" fmla="*/ 1463060 w 3175"/>
              <a:gd name="T25" fmla="*/ 1180433 h 3238"/>
              <a:gd name="T26" fmla="*/ 1035986 w 3175"/>
              <a:gd name="T27" fmla="*/ 1520162 h 3238"/>
              <a:gd name="T28" fmla="*/ 1035986 w 3175"/>
              <a:gd name="T29" fmla="*/ 1654719 h 3238"/>
              <a:gd name="T30" fmla="*/ 1175008 w 3175"/>
              <a:gd name="T31" fmla="*/ 1654719 h 3238"/>
              <a:gd name="T32" fmla="*/ 1255084 w 3175"/>
              <a:gd name="T33" fmla="*/ 1800397 h 3238"/>
              <a:gd name="T34" fmla="*/ 522164 w 3175"/>
              <a:gd name="T35" fmla="*/ 1800397 h 3238"/>
              <a:gd name="T36" fmla="*/ 598348 w 3175"/>
              <a:gd name="T37" fmla="*/ 1654719 h 3238"/>
              <a:gd name="T38" fmla="*/ 744042 w 3175"/>
              <a:gd name="T39" fmla="*/ 1654719 h 3238"/>
              <a:gd name="T40" fmla="*/ 744042 w 3175"/>
              <a:gd name="T41" fmla="*/ 1521830 h 3238"/>
              <a:gd name="T42" fmla="*/ 240785 w 3175"/>
              <a:gd name="T43" fmla="*/ 892414 h 3238"/>
              <a:gd name="T44" fmla="*/ 333095 w 3175"/>
              <a:gd name="T45" fmla="*/ 560469 h 3238"/>
              <a:gd name="T46" fmla="*/ 288052 w 3175"/>
              <a:gd name="T47" fmla="*/ 534336 h 3238"/>
              <a:gd name="T48" fmla="*/ 323641 w 3175"/>
              <a:gd name="T49" fmla="*/ 472062 h 3238"/>
              <a:gd name="T50" fmla="*/ 197966 w 3175"/>
              <a:gd name="T51" fmla="*/ 399779 h 3238"/>
              <a:gd name="T52" fmla="*/ 197966 w 3175"/>
              <a:gd name="T53" fmla="*/ 400335 h 3238"/>
              <a:gd name="T54" fmla="*/ 0 w 3175"/>
              <a:gd name="T55" fmla="*/ 368086 h 3238"/>
              <a:gd name="T56" fmla="*/ 212981 w 3175"/>
              <a:gd name="T57" fmla="*/ 0 h 3238"/>
              <a:gd name="T58" fmla="*/ 341992 w 3175"/>
              <a:gd name="T59" fmla="*/ 150126 h 3238"/>
              <a:gd name="T60" fmla="*/ 340324 w 3175"/>
              <a:gd name="T61" fmla="*/ 153462 h 3238"/>
              <a:gd name="T62" fmla="*/ 465999 w 3175"/>
              <a:gd name="T63" fmla="*/ 225745 h 3238"/>
              <a:gd name="T64" fmla="*/ 500477 w 3175"/>
              <a:gd name="T65" fmla="*/ 166250 h 3238"/>
              <a:gd name="T66" fmla="*/ 806323 w 3175"/>
              <a:gd name="T67" fmla="*/ 343065 h 3238"/>
              <a:gd name="T68" fmla="*/ 772402 w 3175"/>
              <a:gd name="T69" fmla="*/ 402559 h 3238"/>
              <a:gd name="T70" fmla="*/ 1041547 w 3175"/>
              <a:gd name="T71" fmla="*/ 558245 h 3238"/>
              <a:gd name="T72" fmla="*/ 1076025 w 3175"/>
              <a:gd name="T73" fmla="*/ 498751 h 3238"/>
              <a:gd name="T74" fmla="*/ 1238401 w 3175"/>
              <a:gd name="T75" fmla="*/ 592163 h 3238"/>
              <a:gd name="T76" fmla="*/ 1025421 w 3175"/>
              <a:gd name="T77" fmla="*/ 960249 h 3238"/>
              <a:gd name="T78" fmla="*/ 863600 w 3175"/>
              <a:gd name="T79" fmla="*/ 866837 h 323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175" h="3238">
                <a:moveTo>
                  <a:pt x="1553" y="1559"/>
                </a:moveTo>
                <a:cubicBezTo>
                  <a:pt x="1617" y="1447"/>
                  <a:pt x="1617" y="1447"/>
                  <a:pt x="1617" y="1447"/>
                </a:cubicBezTo>
                <a:cubicBezTo>
                  <a:pt x="1133" y="1167"/>
                  <a:pt x="1133" y="1167"/>
                  <a:pt x="1133" y="1167"/>
                </a:cubicBezTo>
                <a:cubicBezTo>
                  <a:pt x="1068" y="1279"/>
                  <a:pt x="1068" y="1279"/>
                  <a:pt x="1068" y="1279"/>
                </a:cubicBezTo>
                <a:cubicBezTo>
                  <a:pt x="866" y="1162"/>
                  <a:pt x="866" y="1162"/>
                  <a:pt x="866" y="1162"/>
                </a:cubicBezTo>
                <a:cubicBezTo>
                  <a:pt x="787" y="1291"/>
                  <a:pt x="741" y="1443"/>
                  <a:pt x="741" y="1605"/>
                </a:cubicBezTo>
                <a:cubicBezTo>
                  <a:pt x="741" y="2076"/>
                  <a:pt x="1123" y="2458"/>
                  <a:pt x="1594" y="2458"/>
                </a:cubicBezTo>
                <a:cubicBezTo>
                  <a:pt x="1870" y="2458"/>
                  <a:pt x="2115" y="2326"/>
                  <a:pt x="2271" y="2123"/>
                </a:cubicBezTo>
                <a:cubicBezTo>
                  <a:pt x="2060" y="2123"/>
                  <a:pt x="2060" y="2123"/>
                  <a:pt x="2060" y="2123"/>
                </a:cubicBezTo>
                <a:cubicBezTo>
                  <a:pt x="1879" y="2123"/>
                  <a:pt x="1732" y="1976"/>
                  <a:pt x="1732" y="1795"/>
                </a:cubicBezTo>
                <a:cubicBezTo>
                  <a:pt x="2332" y="1795"/>
                  <a:pt x="2650" y="1795"/>
                  <a:pt x="3175" y="1795"/>
                </a:cubicBezTo>
                <a:cubicBezTo>
                  <a:pt x="3175" y="1976"/>
                  <a:pt x="3028" y="2123"/>
                  <a:pt x="2847" y="2123"/>
                </a:cubicBezTo>
                <a:cubicBezTo>
                  <a:pt x="2631" y="2123"/>
                  <a:pt x="2631" y="2123"/>
                  <a:pt x="2631" y="2123"/>
                </a:cubicBezTo>
                <a:cubicBezTo>
                  <a:pt x="2480" y="2426"/>
                  <a:pt x="2200" y="2654"/>
                  <a:pt x="1863" y="2734"/>
                </a:cubicBezTo>
                <a:cubicBezTo>
                  <a:pt x="1863" y="2976"/>
                  <a:pt x="1863" y="2976"/>
                  <a:pt x="1863" y="2976"/>
                </a:cubicBezTo>
                <a:cubicBezTo>
                  <a:pt x="1863" y="2976"/>
                  <a:pt x="1988" y="2976"/>
                  <a:pt x="2113" y="2976"/>
                </a:cubicBezTo>
                <a:cubicBezTo>
                  <a:pt x="2239" y="2976"/>
                  <a:pt x="2257" y="3238"/>
                  <a:pt x="2257" y="3238"/>
                </a:cubicBezTo>
                <a:cubicBezTo>
                  <a:pt x="939" y="3238"/>
                  <a:pt x="939" y="3238"/>
                  <a:pt x="939" y="3238"/>
                </a:cubicBezTo>
                <a:cubicBezTo>
                  <a:pt x="939" y="3238"/>
                  <a:pt x="918" y="2976"/>
                  <a:pt x="1076" y="2976"/>
                </a:cubicBezTo>
                <a:cubicBezTo>
                  <a:pt x="1235" y="2976"/>
                  <a:pt x="1338" y="2976"/>
                  <a:pt x="1338" y="2976"/>
                </a:cubicBezTo>
                <a:cubicBezTo>
                  <a:pt x="1338" y="2737"/>
                  <a:pt x="1338" y="2737"/>
                  <a:pt x="1338" y="2737"/>
                </a:cubicBezTo>
                <a:cubicBezTo>
                  <a:pt x="821" y="2620"/>
                  <a:pt x="433" y="2158"/>
                  <a:pt x="433" y="1605"/>
                </a:cubicBezTo>
                <a:cubicBezTo>
                  <a:pt x="433" y="1386"/>
                  <a:pt x="494" y="1183"/>
                  <a:pt x="599" y="1008"/>
                </a:cubicBezTo>
                <a:cubicBezTo>
                  <a:pt x="518" y="961"/>
                  <a:pt x="518" y="961"/>
                  <a:pt x="518" y="961"/>
                </a:cubicBezTo>
                <a:cubicBezTo>
                  <a:pt x="582" y="849"/>
                  <a:pt x="582" y="849"/>
                  <a:pt x="582" y="849"/>
                </a:cubicBezTo>
                <a:cubicBezTo>
                  <a:pt x="356" y="719"/>
                  <a:pt x="356" y="719"/>
                  <a:pt x="356" y="719"/>
                </a:cubicBezTo>
                <a:cubicBezTo>
                  <a:pt x="356" y="720"/>
                  <a:pt x="356" y="720"/>
                  <a:pt x="356" y="720"/>
                </a:cubicBezTo>
                <a:cubicBezTo>
                  <a:pt x="0" y="662"/>
                  <a:pt x="0" y="662"/>
                  <a:pt x="0" y="662"/>
                </a:cubicBezTo>
                <a:cubicBezTo>
                  <a:pt x="383" y="0"/>
                  <a:pt x="383" y="0"/>
                  <a:pt x="383" y="0"/>
                </a:cubicBezTo>
                <a:cubicBezTo>
                  <a:pt x="615" y="270"/>
                  <a:pt x="615" y="270"/>
                  <a:pt x="615" y="270"/>
                </a:cubicBezTo>
                <a:cubicBezTo>
                  <a:pt x="612" y="276"/>
                  <a:pt x="612" y="276"/>
                  <a:pt x="612" y="276"/>
                </a:cubicBezTo>
                <a:cubicBezTo>
                  <a:pt x="838" y="406"/>
                  <a:pt x="838" y="406"/>
                  <a:pt x="838" y="406"/>
                </a:cubicBezTo>
                <a:cubicBezTo>
                  <a:pt x="900" y="299"/>
                  <a:pt x="900" y="299"/>
                  <a:pt x="900" y="299"/>
                </a:cubicBezTo>
                <a:cubicBezTo>
                  <a:pt x="1450" y="617"/>
                  <a:pt x="1450" y="617"/>
                  <a:pt x="1450" y="617"/>
                </a:cubicBezTo>
                <a:cubicBezTo>
                  <a:pt x="1389" y="724"/>
                  <a:pt x="1389" y="724"/>
                  <a:pt x="1389" y="724"/>
                </a:cubicBezTo>
                <a:cubicBezTo>
                  <a:pt x="1873" y="1004"/>
                  <a:pt x="1873" y="1004"/>
                  <a:pt x="1873" y="1004"/>
                </a:cubicBezTo>
                <a:cubicBezTo>
                  <a:pt x="1935" y="897"/>
                  <a:pt x="1935" y="897"/>
                  <a:pt x="1935" y="897"/>
                </a:cubicBezTo>
                <a:cubicBezTo>
                  <a:pt x="2227" y="1065"/>
                  <a:pt x="2227" y="1065"/>
                  <a:pt x="2227" y="1065"/>
                </a:cubicBezTo>
                <a:cubicBezTo>
                  <a:pt x="1844" y="1727"/>
                  <a:pt x="1844" y="1727"/>
                  <a:pt x="1844" y="1727"/>
                </a:cubicBezTo>
                <a:lnTo>
                  <a:pt x="1553" y="15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KSO_Shape"/>
          <p:cNvSpPr/>
          <p:nvPr/>
        </p:nvSpPr>
        <p:spPr bwMode="auto">
          <a:xfrm>
            <a:off x="5142812" y="3352800"/>
            <a:ext cx="598082" cy="498402"/>
          </a:xfrm>
          <a:custGeom>
            <a:avLst/>
            <a:gdLst>
              <a:gd name="T0" fmla="*/ 1507495 w 4409"/>
              <a:gd name="T1" fmla="*/ 451166 h 3674"/>
              <a:gd name="T2" fmla="*/ 1499286 w 4409"/>
              <a:gd name="T3" fmla="*/ 391586 h 3674"/>
              <a:gd name="T4" fmla="*/ 1483299 w 4409"/>
              <a:gd name="T5" fmla="*/ 334596 h 3674"/>
              <a:gd name="T6" fmla="*/ 1459103 w 4409"/>
              <a:gd name="T7" fmla="*/ 280198 h 3674"/>
              <a:gd name="T8" fmla="*/ 1427562 w 4409"/>
              <a:gd name="T9" fmla="*/ 229253 h 3674"/>
              <a:gd name="T10" fmla="*/ 1389540 w 4409"/>
              <a:gd name="T11" fmla="*/ 182193 h 3674"/>
              <a:gd name="T12" fmla="*/ 1345036 w 4409"/>
              <a:gd name="T13" fmla="*/ 139451 h 3674"/>
              <a:gd name="T14" fmla="*/ 1295780 w 4409"/>
              <a:gd name="T15" fmla="*/ 101458 h 3674"/>
              <a:gd name="T16" fmla="*/ 1240475 w 4409"/>
              <a:gd name="T17" fmla="*/ 69078 h 3674"/>
              <a:gd name="T18" fmla="*/ 1181281 w 4409"/>
              <a:gd name="T19" fmla="*/ 41879 h 3674"/>
              <a:gd name="T20" fmla="*/ 1117767 w 4409"/>
              <a:gd name="T21" fmla="*/ 21155 h 3674"/>
              <a:gd name="T22" fmla="*/ 1050796 w 4409"/>
              <a:gd name="T23" fmla="*/ 7340 h 3674"/>
              <a:gd name="T24" fmla="*/ 980801 w 4409"/>
              <a:gd name="T25" fmla="*/ 432 h 3674"/>
              <a:gd name="T26" fmla="*/ 924199 w 4409"/>
              <a:gd name="T27" fmla="*/ 432 h 3674"/>
              <a:gd name="T28" fmla="*/ 854204 w 4409"/>
              <a:gd name="T29" fmla="*/ 7340 h 3674"/>
              <a:gd name="T30" fmla="*/ 787665 w 4409"/>
              <a:gd name="T31" fmla="*/ 21155 h 3674"/>
              <a:gd name="T32" fmla="*/ 724151 w 4409"/>
              <a:gd name="T33" fmla="*/ 41879 h 3674"/>
              <a:gd name="T34" fmla="*/ 664957 w 4409"/>
              <a:gd name="T35" fmla="*/ 69078 h 3674"/>
              <a:gd name="T36" fmla="*/ 609652 w 4409"/>
              <a:gd name="T37" fmla="*/ 101458 h 3674"/>
              <a:gd name="T38" fmla="*/ 559964 w 4409"/>
              <a:gd name="T39" fmla="*/ 139451 h 3674"/>
              <a:gd name="T40" fmla="*/ 515460 w 4409"/>
              <a:gd name="T41" fmla="*/ 182193 h 3674"/>
              <a:gd name="T42" fmla="*/ 477870 w 4409"/>
              <a:gd name="T43" fmla="*/ 229253 h 3674"/>
              <a:gd name="T44" fmla="*/ 446329 w 4409"/>
              <a:gd name="T45" fmla="*/ 280198 h 3674"/>
              <a:gd name="T46" fmla="*/ 422133 w 4409"/>
              <a:gd name="T47" fmla="*/ 334596 h 3674"/>
              <a:gd name="T48" fmla="*/ 406147 w 4409"/>
              <a:gd name="T49" fmla="*/ 391586 h 3674"/>
              <a:gd name="T50" fmla="*/ 397505 w 4409"/>
              <a:gd name="T51" fmla="*/ 451166 h 3674"/>
              <a:gd name="T52" fmla="*/ 150793 w 4409"/>
              <a:gd name="T53" fmla="*/ 475775 h 3674"/>
              <a:gd name="T54" fmla="*/ 111906 w 4409"/>
              <a:gd name="T55" fmla="*/ 482682 h 3674"/>
              <a:gd name="T56" fmla="*/ 76909 w 4409"/>
              <a:gd name="T57" fmla="*/ 498657 h 3674"/>
              <a:gd name="T58" fmla="*/ 46664 w 4409"/>
              <a:gd name="T59" fmla="*/ 522402 h 3674"/>
              <a:gd name="T60" fmla="*/ 23332 w 4409"/>
              <a:gd name="T61" fmla="*/ 552192 h 3674"/>
              <a:gd name="T62" fmla="*/ 7777 w 4409"/>
              <a:gd name="T63" fmla="*/ 587163 h 3674"/>
              <a:gd name="T64" fmla="*/ 864 w 4409"/>
              <a:gd name="T65" fmla="*/ 626019 h 3674"/>
              <a:gd name="T66" fmla="*/ 1905000 w 4409"/>
              <a:gd name="T67" fmla="*/ 634222 h 3674"/>
              <a:gd name="T68" fmla="*/ 1899815 w 4409"/>
              <a:gd name="T69" fmla="*/ 594502 h 3674"/>
              <a:gd name="T70" fmla="*/ 1885989 w 4409"/>
              <a:gd name="T71" fmla="*/ 558668 h 3674"/>
              <a:gd name="T72" fmla="*/ 1863521 w 4409"/>
              <a:gd name="T73" fmla="*/ 527583 h 3674"/>
              <a:gd name="T74" fmla="*/ 1835005 w 4409"/>
              <a:gd name="T75" fmla="*/ 502542 h 3674"/>
              <a:gd name="T76" fmla="*/ 1800871 w 4409"/>
              <a:gd name="T77" fmla="*/ 485705 h 3674"/>
              <a:gd name="T78" fmla="*/ 1762417 w 4409"/>
              <a:gd name="T79" fmla="*/ 476206 h 3674"/>
              <a:gd name="T80" fmla="*/ 1111718 w 4409"/>
              <a:gd name="T81" fmla="*/ 1427324 h 3674"/>
              <a:gd name="T82" fmla="*/ 793714 w 4409"/>
              <a:gd name="T83" fmla="*/ 872109 h 3674"/>
              <a:gd name="T84" fmla="*/ 1349789 w 4409"/>
              <a:gd name="T85" fmla="*/ 1189436 h 3674"/>
              <a:gd name="T86" fmla="*/ 560396 w 4409"/>
              <a:gd name="T87" fmla="*/ 427420 h 3674"/>
              <a:gd name="T88" fmla="*/ 587184 w 4409"/>
              <a:gd name="T89" fmla="*/ 352298 h 3674"/>
              <a:gd name="T90" fmla="*/ 634712 w 4409"/>
              <a:gd name="T91" fmla="*/ 285810 h 3674"/>
              <a:gd name="T92" fmla="*/ 700387 w 4409"/>
              <a:gd name="T93" fmla="*/ 230979 h 3674"/>
              <a:gd name="T94" fmla="*/ 780752 w 4409"/>
              <a:gd name="T95" fmla="*/ 189964 h 3674"/>
              <a:gd name="T96" fmla="*/ 872783 w 4409"/>
              <a:gd name="T97" fmla="*/ 164924 h 3674"/>
              <a:gd name="T98" fmla="*/ 952716 w 4409"/>
              <a:gd name="T99" fmla="*/ 158448 h 3674"/>
              <a:gd name="T100" fmla="*/ 1051660 w 4409"/>
              <a:gd name="T101" fmla="*/ 168378 h 3674"/>
              <a:gd name="T102" fmla="*/ 1141963 w 4409"/>
              <a:gd name="T103" fmla="*/ 196872 h 3674"/>
              <a:gd name="T104" fmla="*/ 1219304 w 4409"/>
              <a:gd name="T105" fmla="*/ 241341 h 3674"/>
              <a:gd name="T106" fmla="*/ 1281522 w 4409"/>
              <a:gd name="T107" fmla="*/ 298331 h 3674"/>
              <a:gd name="T108" fmla="*/ 1325593 w 4409"/>
              <a:gd name="T109" fmla="*/ 366977 h 3674"/>
              <a:gd name="T110" fmla="*/ 1347197 w 4409"/>
              <a:gd name="T111" fmla="*/ 443394 h 367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4409" h="3674">
                <a:moveTo>
                  <a:pt x="4041" y="1102"/>
                </a:moveTo>
                <a:lnTo>
                  <a:pt x="3491" y="1102"/>
                </a:lnTo>
                <a:lnTo>
                  <a:pt x="3491" y="1074"/>
                </a:lnTo>
                <a:lnTo>
                  <a:pt x="3489" y="1045"/>
                </a:lnTo>
                <a:lnTo>
                  <a:pt x="3487" y="1017"/>
                </a:lnTo>
                <a:lnTo>
                  <a:pt x="3484" y="990"/>
                </a:lnTo>
                <a:lnTo>
                  <a:pt x="3481" y="961"/>
                </a:lnTo>
                <a:lnTo>
                  <a:pt x="3475" y="934"/>
                </a:lnTo>
                <a:lnTo>
                  <a:pt x="3470" y="907"/>
                </a:lnTo>
                <a:lnTo>
                  <a:pt x="3464" y="880"/>
                </a:lnTo>
                <a:lnTo>
                  <a:pt x="3457" y="854"/>
                </a:lnTo>
                <a:lnTo>
                  <a:pt x="3450" y="826"/>
                </a:lnTo>
                <a:lnTo>
                  <a:pt x="3442" y="800"/>
                </a:lnTo>
                <a:lnTo>
                  <a:pt x="3433" y="775"/>
                </a:lnTo>
                <a:lnTo>
                  <a:pt x="3423" y="748"/>
                </a:lnTo>
                <a:lnTo>
                  <a:pt x="3413" y="723"/>
                </a:lnTo>
                <a:lnTo>
                  <a:pt x="3401" y="698"/>
                </a:lnTo>
                <a:lnTo>
                  <a:pt x="3389" y="673"/>
                </a:lnTo>
                <a:lnTo>
                  <a:pt x="3377" y="649"/>
                </a:lnTo>
                <a:lnTo>
                  <a:pt x="3364" y="624"/>
                </a:lnTo>
                <a:lnTo>
                  <a:pt x="3350" y="600"/>
                </a:lnTo>
                <a:lnTo>
                  <a:pt x="3336" y="577"/>
                </a:lnTo>
                <a:lnTo>
                  <a:pt x="3320" y="553"/>
                </a:lnTo>
                <a:lnTo>
                  <a:pt x="3304" y="531"/>
                </a:lnTo>
                <a:lnTo>
                  <a:pt x="3288" y="508"/>
                </a:lnTo>
                <a:lnTo>
                  <a:pt x="3271" y="485"/>
                </a:lnTo>
                <a:lnTo>
                  <a:pt x="3253" y="464"/>
                </a:lnTo>
                <a:lnTo>
                  <a:pt x="3235" y="443"/>
                </a:lnTo>
                <a:lnTo>
                  <a:pt x="3216" y="422"/>
                </a:lnTo>
                <a:lnTo>
                  <a:pt x="3197" y="401"/>
                </a:lnTo>
                <a:lnTo>
                  <a:pt x="3177" y="381"/>
                </a:lnTo>
                <a:lnTo>
                  <a:pt x="3156" y="361"/>
                </a:lnTo>
                <a:lnTo>
                  <a:pt x="3136" y="341"/>
                </a:lnTo>
                <a:lnTo>
                  <a:pt x="3113" y="323"/>
                </a:lnTo>
                <a:lnTo>
                  <a:pt x="3092" y="304"/>
                </a:lnTo>
                <a:lnTo>
                  <a:pt x="3069" y="287"/>
                </a:lnTo>
                <a:lnTo>
                  <a:pt x="3045" y="268"/>
                </a:lnTo>
                <a:lnTo>
                  <a:pt x="3022" y="251"/>
                </a:lnTo>
                <a:lnTo>
                  <a:pt x="2999" y="235"/>
                </a:lnTo>
                <a:lnTo>
                  <a:pt x="2973" y="219"/>
                </a:lnTo>
                <a:lnTo>
                  <a:pt x="2949" y="203"/>
                </a:lnTo>
                <a:lnTo>
                  <a:pt x="2924" y="188"/>
                </a:lnTo>
                <a:lnTo>
                  <a:pt x="2897" y="173"/>
                </a:lnTo>
                <a:lnTo>
                  <a:pt x="2871" y="160"/>
                </a:lnTo>
                <a:lnTo>
                  <a:pt x="2845" y="146"/>
                </a:lnTo>
                <a:lnTo>
                  <a:pt x="2817" y="132"/>
                </a:lnTo>
                <a:lnTo>
                  <a:pt x="2790" y="120"/>
                </a:lnTo>
                <a:lnTo>
                  <a:pt x="2761" y="108"/>
                </a:lnTo>
                <a:lnTo>
                  <a:pt x="2734" y="97"/>
                </a:lnTo>
                <a:lnTo>
                  <a:pt x="2705" y="87"/>
                </a:lnTo>
                <a:lnTo>
                  <a:pt x="2676" y="77"/>
                </a:lnTo>
                <a:lnTo>
                  <a:pt x="2647" y="67"/>
                </a:lnTo>
                <a:lnTo>
                  <a:pt x="2617" y="57"/>
                </a:lnTo>
                <a:lnTo>
                  <a:pt x="2587" y="49"/>
                </a:lnTo>
                <a:lnTo>
                  <a:pt x="2557" y="41"/>
                </a:lnTo>
                <a:lnTo>
                  <a:pt x="2526" y="34"/>
                </a:lnTo>
                <a:lnTo>
                  <a:pt x="2495" y="28"/>
                </a:lnTo>
                <a:lnTo>
                  <a:pt x="2464" y="22"/>
                </a:lnTo>
                <a:lnTo>
                  <a:pt x="2432" y="17"/>
                </a:lnTo>
                <a:lnTo>
                  <a:pt x="2400" y="13"/>
                </a:lnTo>
                <a:lnTo>
                  <a:pt x="2369" y="9"/>
                </a:lnTo>
                <a:lnTo>
                  <a:pt x="2336" y="6"/>
                </a:lnTo>
                <a:lnTo>
                  <a:pt x="2304" y="3"/>
                </a:lnTo>
                <a:lnTo>
                  <a:pt x="2270" y="1"/>
                </a:lnTo>
                <a:lnTo>
                  <a:pt x="2238" y="0"/>
                </a:lnTo>
                <a:lnTo>
                  <a:pt x="2205" y="0"/>
                </a:lnTo>
                <a:lnTo>
                  <a:pt x="2172" y="0"/>
                </a:lnTo>
                <a:lnTo>
                  <a:pt x="2139" y="1"/>
                </a:lnTo>
                <a:lnTo>
                  <a:pt x="2106" y="3"/>
                </a:lnTo>
                <a:lnTo>
                  <a:pt x="2074" y="6"/>
                </a:lnTo>
                <a:lnTo>
                  <a:pt x="2041" y="9"/>
                </a:lnTo>
                <a:lnTo>
                  <a:pt x="2010" y="13"/>
                </a:lnTo>
                <a:lnTo>
                  <a:pt x="1977" y="17"/>
                </a:lnTo>
                <a:lnTo>
                  <a:pt x="1946" y="22"/>
                </a:lnTo>
                <a:lnTo>
                  <a:pt x="1914" y="28"/>
                </a:lnTo>
                <a:lnTo>
                  <a:pt x="1884" y="34"/>
                </a:lnTo>
                <a:lnTo>
                  <a:pt x="1854" y="41"/>
                </a:lnTo>
                <a:lnTo>
                  <a:pt x="1823" y="49"/>
                </a:lnTo>
                <a:lnTo>
                  <a:pt x="1793" y="57"/>
                </a:lnTo>
                <a:lnTo>
                  <a:pt x="1763" y="67"/>
                </a:lnTo>
                <a:lnTo>
                  <a:pt x="1734" y="77"/>
                </a:lnTo>
                <a:lnTo>
                  <a:pt x="1705" y="87"/>
                </a:lnTo>
                <a:lnTo>
                  <a:pt x="1676" y="97"/>
                </a:lnTo>
                <a:lnTo>
                  <a:pt x="1648" y="108"/>
                </a:lnTo>
                <a:lnTo>
                  <a:pt x="1620" y="120"/>
                </a:lnTo>
                <a:lnTo>
                  <a:pt x="1593" y="132"/>
                </a:lnTo>
                <a:lnTo>
                  <a:pt x="1566" y="146"/>
                </a:lnTo>
                <a:lnTo>
                  <a:pt x="1539" y="160"/>
                </a:lnTo>
                <a:lnTo>
                  <a:pt x="1513" y="173"/>
                </a:lnTo>
                <a:lnTo>
                  <a:pt x="1486" y="188"/>
                </a:lnTo>
                <a:lnTo>
                  <a:pt x="1461" y="203"/>
                </a:lnTo>
                <a:lnTo>
                  <a:pt x="1436" y="219"/>
                </a:lnTo>
                <a:lnTo>
                  <a:pt x="1411" y="235"/>
                </a:lnTo>
                <a:lnTo>
                  <a:pt x="1388" y="251"/>
                </a:lnTo>
                <a:lnTo>
                  <a:pt x="1364" y="268"/>
                </a:lnTo>
                <a:lnTo>
                  <a:pt x="1341" y="287"/>
                </a:lnTo>
                <a:lnTo>
                  <a:pt x="1318" y="304"/>
                </a:lnTo>
                <a:lnTo>
                  <a:pt x="1296" y="323"/>
                </a:lnTo>
                <a:lnTo>
                  <a:pt x="1274" y="341"/>
                </a:lnTo>
                <a:lnTo>
                  <a:pt x="1253" y="361"/>
                </a:lnTo>
                <a:lnTo>
                  <a:pt x="1233" y="381"/>
                </a:lnTo>
                <a:lnTo>
                  <a:pt x="1214" y="401"/>
                </a:lnTo>
                <a:lnTo>
                  <a:pt x="1193" y="422"/>
                </a:lnTo>
                <a:lnTo>
                  <a:pt x="1175" y="443"/>
                </a:lnTo>
                <a:lnTo>
                  <a:pt x="1157" y="464"/>
                </a:lnTo>
                <a:lnTo>
                  <a:pt x="1140" y="485"/>
                </a:lnTo>
                <a:lnTo>
                  <a:pt x="1122" y="508"/>
                </a:lnTo>
                <a:lnTo>
                  <a:pt x="1106" y="531"/>
                </a:lnTo>
                <a:lnTo>
                  <a:pt x="1090" y="553"/>
                </a:lnTo>
                <a:lnTo>
                  <a:pt x="1075" y="577"/>
                </a:lnTo>
                <a:lnTo>
                  <a:pt x="1060" y="600"/>
                </a:lnTo>
                <a:lnTo>
                  <a:pt x="1046" y="624"/>
                </a:lnTo>
                <a:lnTo>
                  <a:pt x="1033" y="649"/>
                </a:lnTo>
                <a:lnTo>
                  <a:pt x="1020" y="673"/>
                </a:lnTo>
                <a:lnTo>
                  <a:pt x="1009" y="698"/>
                </a:lnTo>
                <a:lnTo>
                  <a:pt x="998" y="723"/>
                </a:lnTo>
                <a:lnTo>
                  <a:pt x="986" y="748"/>
                </a:lnTo>
                <a:lnTo>
                  <a:pt x="977" y="775"/>
                </a:lnTo>
                <a:lnTo>
                  <a:pt x="968" y="800"/>
                </a:lnTo>
                <a:lnTo>
                  <a:pt x="960" y="826"/>
                </a:lnTo>
                <a:lnTo>
                  <a:pt x="952" y="854"/>
                </a:lnTo>
                <a:lnTo>
                  <a:pt x="946" y="880"/>
                </a:lnTo>
                <a:lnTo>
                  <a:pt x="940" y="907"/>
                </a:lnTo>
                <a:lnTo>
                  <a:pt x="934" y="934"/>
                </a:lnTo>
                <a:lnTo>
                  <a:pt x="930" y="961"/>
                </a:lnTo>
                <a:lnTo>
                  <a:pt x="926" y="990"/>
                </a:lnTo>
                <a:lnTo>
                  <a:pt x="922" y="1017"/>
                </a:lnTo>
                <a:lnTo>
                  <a:pt x="920" y="1045"/>
                </a:lnTo>
                <a:lnTo>
                  <a:pt x="919" y="1074"/>
                </a:lnTo>
                <a:lnTo>
                  <a:pt x="919" y="1102"/>
                </a:lnTo>
                <a:lnTo>
                  <a:pt x="368" y="1102"/>
                </a:lnTo>
                <a:lnTo>
                  <a:pt x="349" y="1102"/>
                </a:lnTo>
                <a:lnTo>
                  <a:pt x="330" y="1103"/>
                </a:lnTo>
                <a:lnTo>
                  <a:pt x="312" y="1106"/>
                </a:lnTo>
                <a:lnTo>
                  <a:pt x="294" y="1109"/>
                </a:lnTo>
                <a:lnTo>
                  <a:pt x="276" y="1113"/>
                </a:lnTo>
                <a:lnTo>
                  <a:pt x="259" y="1118"/>
                </a:lnTo>
                <a:lnTo>
                  <a:pt x="242" y="1125"/>
                </a:lnTo>
                <a:lnTo>
                  <a:pt x="225" y="1131"/>
                </a:lnTo>
                <a:lnTo>
                  <a:pt x="208" y="1138"/>
                </a:lnTo>
                <a:lnTo>
                  <a:pt x="193" y="1146"/>
                </a:lnTo>
                <a:lnTo>
                  <a:pt x="178" y="1155"/>
                </a:lnTo>
                <a:lnTo>
                  <a:pt x="163" y="1164"/>
                </a:lnTo>
                <a:lnTo>
                  <a:pt x="149" y="1174"/>
                </a:lnTo>
                <a:lnTo>
                  <a:pt x="134" y="1185"/>
                </a:lnTo>
                <a:lnTo>
                  <a:pt x="121" y="1198"/>
                </a:lnTo>
                <a:lnTo>
                  <a:pt x="108" y="1210"/>
                </a:lnTo>
                <a:lnTo>
                  <a:pt x="96" y="1222"/>
                </a:lnTo>
                <a:lnTo>
                  <a:pt x="85" y="1235"/>
                </a:lnTo>
                <a:lnTo>
                  <a:pt x="74" y="1249"/>
                </a:lnTo>
                <a:lnTo>
                  <a:pt x="63" y="1263"/>
                </a:lnTo>
                <a:lnTo>
                  <a:pt x="54" y="1279"/>
                </a:lnTo>
                <a:lnTo>
                  <a:pt x="45" y="1294"/>
                </a:lnTo>
                <a:lnTo>
                  <a:pt x="37" y="1310"/>
                </a:lnTo>
                <a:lnTo>
                  <a:pt x="30" y="1326"/>
                </a:lnTo>
                <a:lnTo>
                  <a:pt x="23" y="1343"/>
                </a:lnTo>
                <a:lnTo>
                  <a:pt x="18" y="1360"/>
                </a:lnTo>
                <a:lnTo>
                  <a:pt x="13" y="1377"/>
                </a:lnTo>
                <a:lnTo>
                  <a:pt x="9" y="1395"/>
                </a:lnTo>
                <a:lnTo>
                  <a:pt x="5" y="1414"/>
                </a:lnTo>
                <a:lnTo>
                  <a:pt x="3" y="1432"/>
                </a:lnTo>
                <a:lnTo>
                  <a:pt x="2" y="1450"/>
                </a:lnTo>
                <a:lnTo>
                  <a:pt x="0" y="1469"/>
                </a:lnTo>
                <a:lnTo>
                  <a:pt x="0" y="3674"/>
                </a:lnTo>
                <a:lnTo>
                  <a:pt x="4409" y="3674"/>
                </a:lnTo>
                <a:lnTo>
                  <a:pt x="4409" y="1469"/>
                </a:lnTo>
                <a:lnTo>
                  <a:pt x="4409" y="1450"/>
                </a:lnTo>
                <a:lnTo>
                  <a:pt x="4408" y="1432"/>
                </a:lnTo>
                <a:lnTo>
                  <a:pt x="4405" y="1414"/>
                </a:lnTo>
                <a:lnTo>
                  <a:pt x="4402" y="1395"/>
                </a:lnTo>
                <a:lnTo>
                  <a:pt x="4397" y="1377"/>
                </a:lnTo>
                <a:lnTo>
                  <a:pt x="4392" y="1360"/>
                </a:lnTo>
                <a:lnTo>
                  <a:pt x="4386" y="1343"/>
                </a:lnTo>
                <a:lnTo>
                  <a:pt x="4380" y="1326"/>
                </a:lnTo>
                <a:lnTo>
                  <a:pt x="4373" y="1310"/>
                </a:lnTo>
                <a:lnTo>
                  <a:pt x="4365" y="1294"/>
                </a:lnTo>
                <a:lnTo>
                  <a:pt x="4356" y="1279"/>
                </a:lnTo>
                <a:lnTo>
                  <a:pt x="4347" y="1263"/>
                </a:lnTo>
                <a:lnTo>
                  <a:pt x="4336" y="1249"/>
                </a:lnTo>
                <a:lnTo>
                  <a:pt x="4325" y="1235"/>
                </a:lnTo>
                <a:lnTo>
                  <a:pt x="4313" y="1222"/>
                </a:lnTo>
                <a:lnTo>
                  <a:pt x="4301" y="1210"/>
                </a:lnTo>
                <a:lnTo>
                  <a:pt x="4289" y="1198"/>
                </a:lnTo>
                <a:lnTo>
                  <a:pt x="4276" y="1185"/>
                </a:lnTo>
                <a:lnTo>
                  <a:pt x="4262" y="1174"/>
                </a:lnTo>
                <a:lnTo>
                  <a:pt x="4247" y="1164"/>
                </a:lnTo>
                <a:lnTo>
                  <a:pt x="4232" y="1155"/>
                </a:lnTo>
                <a:lnTo>
                  <a:pt x="4217" y="1146"/>
                </a:lnTo>
                <a:lnTo>
                  <a:pt x="4201" y="1138"/>
                </a:lnTo>
                <a:lnTo>
                  <a:pt x="4184" y="1131"/>
                </a:lnTo>
                <a:lnTo>
                  <a:pt x="4168" y="1125"/>
                </a:lnTo>
                <a:lnTo>
                  <a:pt x="4151" y="1118"/>
                </a:lnTo>
                <a:lnTo>
                  <a:pt x="4134" y="1113"/>
                </a:lnTo>
                <a:lnTo>
                  <a:pt x="4115" y="1109"/>
                </a:lnTo>
                <a:lnTo>
                  <a:pt x="4097" y="1106"/>
                </a:lnTo>
                <a:lnTo>
                  <a:pt x="4079" y="1103"/>
                </a:lnTo>
                <a:lnTo>
                  <a:pt x="4061" y="1102"/>
                </a:lnTo>
                <a:lnTo>
                  <a:pt x="4041" y="1102"/>
                </a:lnTo>
                <a:close/>
                <a:moveTo>
                  <a:pt x="3124" y="2755"/>
                </a:moveTo>
                <a:lnTo>
                  <a:pt x="2573" y="2755"/>
                </a:lnTo>
                <a:lnTo>
                  <a:pt x="2573" y="3306"/>
                </a:lnTo>
                <a:lnTo>
                  <a:pt x="1837" y="3306"/>
                </a:lnTo>
                <a:lnTo>
                  <a:pt x="1837" y="2755"/>
                </a:lnTo>
                <a:lnTo>
                  <a:pt x="1287" y="2755"/>
                </a:lnTo>
                <a:lnTo>
                  <a:pt x="1287" y="2020"/>
                </a:lnTo>
                <a:lnTo>
                  <a:pt x="1837" y="2020"/>
                </a:lnTo>
                <a:lnTo>
                  <a:pt x="1837" y="1469"/>
                </a:lnTo>
                <a:lnTo>
                  <a:pt x="2573" y="1469"/>
                </a:lnTo>
                <a:lnTo>
                  <a:pt x="2573" y="2020"/>
                </a:lnTo>
                <a:lnTo>
                  <a:pt x="3124" y="2020"/>
                </a:lnTo>
                <a:lnTo>
                  <a:pt x="3124" y="2755"/>
                </a:lnTo>
                <a:close/>
                <a:moveTo>
                  <a:pt x="1287" y="1102"/>
                </a:moveTo>
                <a:lnTo>
                  <a:pt x="1287" y="1102"/>
                </a:lnTo>
                <a:lnTo>
                  <a:pt x="1288" y="1064"/>
                </a:lnTo>
                <a:lnTo>
                  <a:pt x="1292" y="1027"/>
                </a:lnTo>
                <a:lnTo>
                  <a:pt x="1297" y="990"/>
                </a:lnTo>
                <a:lnTo>
                  <a:pt x="1305" y="954"/>
                </a:lnTo>
                <a:lnTo>
                  <a:pt x="1315" y="919"/>
                </a:lnTo>
                <a:lnTo>
                  <a:pt x="1328" y="883"/>
                </a:lnTo>
                <a:lnTo>
                  <a:pt x="1342" y="850"/>
                </a:lnTo>
                <a:lnTo>
                  <a:pt x="1359" y="816"/>
                </a:lnTo>
                <a:lnTo>
                  <a:pt x="1377" y="784"/>
                </a:lnTo>
                <a:lnTo>
                  <a:pt x="1397" y="752"/>
                </a:lnTo>
                <a:lnTo>
                  <a:pt x="1419" y="721"/>
                </a:lnTo>
                <a:lnTo>
                  <a:pt x="1444" y="691"/>
                </a:lnTo>
                <a:lnTo>
                  <a:pt x="1469" y="662"/>
                </a:lnTo>
                <a:lnTo>
                  <a:pt x="1497" y="635"/>
                </a:lnTo>
                <a:lnTo>
                  <a:pt x="1525" y="608"/>
                </a:lnTo>
                <a:lnTo>
                  <a:pt x="1555" y="583"/>
                </a:lnTo>
                <a:lnTo>
                  <a:pt x="1588" y="559"/>
                </a:lnTo>
                <a:lnTo>
                  <a:pt x="1621" y="535"/>
                </a:lnTo>
                <a:lnTo>
                  <a:pt x="1656" y="513"/>
                </a:lnTo>
                <a:lnTo>
                  <a:pt x="1691" y="493"/>
                </a:lnTo>
                <a:lnTo>
                  <a:pt x="1729" y="473"/>
                </a:lnTo>
                <a:lnTo>
                  <a:pt x="1767" y="456"/>
                </a:lnTo>
                <a:lnTo>
                  <a:pt x="1807" y="440"/>
                </a:lnTo>
                <a:lnTo>
                  <a:pt x="1848" y="425"/>
                </a:lnTo>
                <a:lnTo>
                  <a:pt x="1889" y="411"/>
                </a:lnTo>
                <a:lnTo>
                  <a:pt x="1932" y="400"/>
                </a:lnTo>
                <a:lnTo>
                  <a:pt x="1975" y="390"/>
                </a:lnTo>
                <a:lnTo>
                  <a:pt x="2020" y="382"/>
                </a:lnTo>
                <a:lnTo>
                  <a:pt x="2066" y="376"/>
                </a:lnTo>
                <a:lnTo>
                  <a:pt x="2111" y="371"/>
                </a:lnTo>
                <a:lnTo>
                  <a:pt x="2158" y="368"/>
                </a:lnTo>
                <a:lnTo>
                  <a:pt x="2205" y="367"/>
                </a:lnTo>
                <a:lnTo>
                  <a:pt x="2252" y="368"/>
                </a:lnTo>
                <a:lnTo>
                  <a:pt x="2299" y="371"/>
                </a:lnTo>
                <a:lnTo>
                  <a:pt x="2345" y="376"/>
                </a:lnTo>
                <a:lnTo>
                  <a:pt x="2390" y="382"/>
                </a:lnTo>
                <a:lnTo>
                  <a:pt x="2434" y="390"/>
                </a:lnTo>
                <a:lnTo>
                  <a:pt x="2477" y="400"/>
                </a:lnTo>
                <a:lnTo>
                  <a:pt x="2520" y="411"/>
                </a:lnTo>
                <a:lnTo>
                  <a:pt x="2562" y="425"/>
                </a:lnTo>
                <a:lnTo>
                  <a:pt x="2603" y="440"/>
                </a:lnTo>
                <a:lnTo>
                  <a:pt x="2643" y="456"/>
                </a:lnTo>
                <a:lnTo>
                  <a:pt x="2680" y="473"/>
                </a:lnTo>
                <a:lnTo>
                  <a:pt x="2718" y="493"/>
                </a:lnTo>
                <a:lnTo>
                  <a:pt x="2754" y="513"/>
                </a:lnTo>
                <a:lnTo>
                  <a:pt x="2789" y="535"/>
                </a:lnTo>
                <a:lnTo>
                  <a:pt x="2822" y="559"/>
                </a:lnTo>
                <a:lnTo>
                  <a:pt x="2854" y="583"/>
                </a:lnTo>
                <a:lnTo>
                  <a:pt x="2884" y="608"/>
                </a:lnTo>
                <a:lnTo>
                  <a:pt x="2914" y="635"/>
                </a:lnTo>
                <a:lnTo>
                  <a:pt x="2941" y="662"/>
                </a:lnTo>
                <a:lnTo>
                  <a:pt x="2966" y="691"/>
                </a:lnTo>
                <a:lnTo>
                  <a:pt x="2991" y="721"/>
                </a:lnTo>
                <a:lnTo>
                  <a:pt x="3012" y="752"/>
                </a:lnTo>
                <a:lnTo>
                  <a:pt x="3032" y="784"/>
                </a:lnTo>
                <a:lnTo>
                  <a:pt x="3051" y="816"/>
                </a:lnTo>
                <a:lnTo>
                  <a:pt x="3068" y="850"/>
                </a:lnTo>
                <a:lnTo>
                  <a:pt x="3082" y="883"/>
                </a:lnTo>
                <a:lnTo>
                  <a:pt x="3094" y="919"/>
                </a:lnTo>
                <a:lnTo>
                  <a:pt x="3104" y="954"/>
                </a:lnTo>
                <a:lnTo>
                  <a:pt x="3112" y="990"/>
                </a:lnTo>
                <a:lnTo>
                  <a:pt x="3118" y="1027"/>
                </a:lnTo>
                <a:lnTo>
                  <a:pt x="3122" y="1064"/>
                </a:lnTo>
                <a:lnTo>
                  <a:pt x="3124" y="1102"/>
                </a:lnTo>
                <a:lnTo>
                  <a:pt x="1287" y="11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37094" y="1195563"/>
            <a:ext cx="228179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137094" y="1645183"/>
            <a:ext cx="52801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comprehensive dataset was sourced from kaggle. I was a collection of health , and health impact datasets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peculiar to Nigeria,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gotten from various world health organization databases such as UNICEF, DHO, etc.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37275" y="2892425"/>
            <a:ext cx="315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 and Storage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37094" y="3342060"/>
            <a:ext cx="5280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was used for data cleaning, MysQL was used for storing the cleaned dataset, and Power BI was used for Visualization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122670" y="4589145"/>
            <a:ext cx="5294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, Inferences, and Recommendation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22725" y="5038937"/>
            <a:ext cx="52801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findings, insights were generated and recommenddations were made.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320" y="0"/>
            <a:ext cx="131018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2" r="8611"/>
          <a:stretch>
            <a:fillRect/>
          </a:stretch>
        </p:blipFill>
        <p:spPr>
          <a:xfrm>
            <a:off x="873455" y="454641"/>
            <a:ext cx="4597630" cy="59487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60813" y="1460310"/>
            <a:ext cx="3589360" cy="4107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0173" y="1647967"/>
            <a:ext cx="4094328" cy="128289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03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0173" y="3223429"/>
            <a:ext cx="6338780" cy="1426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9481" y="4674357"/>
            <a:ext cx="6079472" cy="1071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r="28158"/>
          <a:stretch>
            <a:fillRect/>
          </a:stretch>
        </p:blipFill>
        <p:spPr>
          <a:xfrm>
            <a:off x="7463589" y="-6551"/>
            <a:ext cx="4728411" cy="6864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879600"/>
            <a:ext cx="6095365" cy="3546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3845" y="2054225"/>
            <a:ext cx="5478780" cy="7962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 Prevalence per 100,000 of population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3845" y="2969895"/>
            <a:ext cx="57023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/>
            </a:pPr>
            <a:r>
              <a: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number of prevalent TB cases rose steadily from 0.3 million to 0.6 million between 1990 and 2010, signaling sustained transmission despite ongoing control efforts.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5761" y="4657060"/>
            <a:ext cx="4877077" cy="386578"/>
            <a:chOff x="885761" y="4657060"/>
            <a:chExt cx="4877077" cy="386578"/>
          </a:xfrm>
        </p:grpSpPr>
        <p:sp>
          <p:nvSpPr>
            <p:cNvPr id="10" name="KSO_Shape"/>
            <p:cNvSpPr/>
            <p:nvPr/>
          </p:nvSpPr>
          <p:spPr bwMode="auto">
            <a:xfrm>
              <a:off x="2382832" y="4657060"/>
              <a:ext cx="387223" cy="386578"/>
            </a:xfrm>
            <a:custGeom>
              <a:avLst/>
              <a:gdLst>
                <a:gd name="T0" fmla="*/ 346433 w 5026"/>
                <a:gd name="T1" fmla="*/ 0 h 5027"/>
                <a:gd name="T2" fmla="*/ 293748 w 5026"/>
                <a:gd name="T3" fmla="*/ 4164 h 5027"/>
                <a:gd name="T4" fmla="*/ 243337 w 5026"/>
                <a:gd name="T5" fmla="*/ 15897 h 5027"/>
                <a:gd name="T6" fmla="*/ 196337 w 5026"/>
                <a:gd name="T7" fmla="*/ 34065 h 5027"/>
                <a:gd name="T8" fmla="*/ 153128 w 5026"/>
                <a:gd name="T9" fmla="*/ 59046 h 5027"/>
                <a:gd name="T10" fmla="*/ 113709 w 5026"/>
                <a:gd name="T11" fmla="*/ 90083 h 5027"/>
                <a:gd name="T12" fmla="*/ 79217 w 5026"/>
                <a:gd name="T13" fmla="*/ 126041 h 5027"/>
                <a:gd name="T14" fmla="*/ 50411 w 5026"/>
                <a:gd name="T15" fmla="*/ 166541 h 5027"/>
                <a:gd name="T16" fmla="*/ 27290 w 5026"/>
                <a:gd name="T17" fmla="*/ 211204 h 5027"/>
                <a:gd name="T18" fmla="*/ 10992 w 5026"/>
                <a:gd name="T19" fmla="*/ 259652 h 5027"/>
                <a:gd name="T20" fmla="*/ 1895 w 5026"/>
                <a:gd name="T21" fmla="*/ 310750 h 5027"/>
                <a:gd name="T22" fmla="*/ 0 w 5026"/>
                <a:gd name="T23" fmla="*/ 1556777 h 5027"/>
                <a:gd name="T24" fmla="*/ 1895 w 5026"/>
                <a:gd name="T25" fmla="*/ 1591978 h 5027"/>
                <a:gd name="T26" fmla="*/ 10992 w 5026"/>
                <a:gd name="T27" fmla="*/ 1643076 h 5027"/>
                <a:gd name="T28" fmla="*/ 27290 w 5026"/>
                <a:gd name="T29" fmla="*/ 1691524 h 5027"/>
                <a:gd name="T30" fmla="*/ 50411 w 5026"/>
                <a:gd name="T31" fmla="*/ 1736566 h 5027"/>
                <a:gd name="T32" fmla="*/ 79217 w 5026"/>
                <a:gd name="T33" fmla="*/ 1777065 h 5027"/>
                <a:gd name="T34" fmla="*/ 113709 w 5026"/>
                <a:gd name="T35" fmla="*/ 1812645 h 5027"/>
                <a:gd name="T36" fmla="*/ 153128 w 5026"/>
                <a:gd name="T37" fmla="*/ 1843682 h 5027"/>
                <a:gd name="T38" fmla="*/ 196337 w 5026"/>
                <a:gd name="T39" fmla="*/ 1868663 h 5027"/>
                <a:gd name="T40" fmla="*/ 243337 w 5026"/>
                <a:gd name="T41" fmla="*/ 1887209 h 5027"/>
                <a:gd name="T42" fmla="*/ 293748 w 5026"/>
                <a:gd name="T43" fmla="*/ 1898564 h 5027"/>
                <a:gd name="T44" fmla="*/ 346433 w 5026"/>
                <a:gd name="T45" fmla="*/ 1902728 h 5027"/>
                <a:gd name="T46" fmla="*/ 1576761 w 5026"/>
                <a:gd name="T47" fmla="*/ 1901971 h 5027"/>
                <a:gd name="T48" fmla="*/ 1628688 w 5026"/>
                <a:gd name="T49" fmla="*/ 1895536 h 5027"/>
                <a:gd name="T50" fmla="*/ 1677962 w 5026"/>
                <a:gd name="T51" fmla="*/ 1881532 h 5027"/>
                <a:gd name="T52" fmla="*/ 1723824 w 5026"/>
                <a:gd name="T53" fmla="*/ 1861093 h 5027"/>
                <a:gd name="T54" fmla="*/ 1766275 w 5026"/>
                <a:gd name="T55" fmla="*/ 1834219 h 5027"/>
                <a:gd name="T56" fmla="*/ 1803799 w 5026"/>
                <a:gd name="T57" fmla="*/ 1801290 h 5027"/>
                <a:gd name="T58" fmla="*/ 1836396 w 5026"/>
                <a:gd name="T59" fmla="*/ 1763818 h 5027"/>
                <a:gd name="T60" fmla="*/ 1863686 w 5026"/>
                <a:gd name="T61" fmla="*/ 1721426 h 5027"/>
                <a:gd name="T62" fmla="*/ 1884153 w 5026"/>
                <a:gd name="T63" fmla="*/ 1675627 h 5027"/>
                <a:gd name="T64" fmla="*/ 1898177 w 5026"/>
                <a:gd name="T65" fmla="*/ 1626422 h 5027"/>
                <a:gd name="T66" fmla="*/ 1904621 w 5026"/>
                <a:gd name="T67" fmla="*/ 1574567 h 5027"/>
                <a:gd name="T68" fmla="*/ 1905000 w 5026"/>
                <a:gd name="T69" fmla="*/ 345951 h 5027"/>
                <a:gd name="T70" fmla="*/ 1901210 w 5026"/>
                <a:gd name="T71" fmla="*/ 293339 h 5027"/>
                <a:gd name="T72" fmla="*/ 1889839 w 5026"/>
                <a:gd name="T73" fmla="*/ 242998 h 5027"/>
                <a:gd name="T74" fmla="*/ 1870887 w 5026"/>
                <a:gd name="T75" fmla="*/ 196064 h 5027"/>
                <a:gd name="T76" fmla="*/ 1846250 w 5026"/>
                <a:gd name="T77" fmla="*/ 152915 h 5027"/>
                <a:gd name="T78" fmla="*/ 1815170 w 5026"/>
                <a:gd name="T79" fmla="*/ 113551 h 5027"/>
                <a:gd name="T80" fmla="*/ 1779162 w 5026"/>
                <a:gd name="T81" fmla="*/ 79107 h 5027"/>
                <a:gd name="T82" fmla="*/ 1738606 w 5026"/>
                <a:gd name="T83" fmla="*/ 50341 h 5027"/>
                <a:gd name="T84" fmla="*/ 1693881 w 5026"/>
                <a:gd name="T85" fmla="*/ 27252 h 5027"/>
                <a:gd name="T86" fmla="*/ 1645744 w 5026"/>
                <a:gd name="T87" fmla="*/ 10977 h 5027"/>
                <a:gd name="T88" fmla="*/ 1594196 w 5026"/>
                <a:gd name="T89" fmla="*/ 1893 h 5027"/>
                <a:gd name="T90" fmla="*/ 1559326 w 5026"/>
                <a:gd name="T91" fmla="*/ 1124529 h 5027"/>
                <a:gd name="T92" fmla="*/ 779663 w 5026"/>
                <a:gd name="T93" fmla="*/ 1557156 h 5027"/>
                <a:gd name="T94" fmla="*/ 346433 w 5026"/>
                <a:gd name="T95" fmla="*/ 778578 h 5027"/>
                <a:gd name="T96" fmla="*/ 1126095 w 5026"/>
                <a:gd name="T97" fmla="*/ 345951 h 5027"/>
                <a:gd name="T98" fmla="*/ 1559326 w 5026"/>
                <a:gd name="T99" fmla="*/ 1124529 h 50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026" h="5027">
                  <a:moveTo>
                    <a:pt x="4113" y="0"/>
                  </a:moveTo>
                  <a:lnTo>
                    <a:pt x="914" y="0"/>
                  </a:lnTo>
                  <a:lnTo>
                    <a:pt x="867" y="1"/>
                  </a:lnTo>
                  <a:lnTo>
                    <a:pt x="821" y="5"/>
                  </a:lnTo>
                  <a:lnTo>
                    <a:pt x="775" y="11"/>
                  </a:lnTo>
                  <a:lnTo>
                    <a:pt x="730" y="19"/>
                  </a:lnTo>
                  <a:lnTo>
                    <a:pt x="686" y="29"/>
                  </a:lnTo>
                  <a:lnTo>
                    <a:pt x="642" y="42"/>
                  </a:lnTo>
                  <a:lnTo>
                    <a:pt x="599" y="56"/>
                  </a:lnTo>
                  <a:lnTo>
                    <a:pt x="558" y="72"/>
                  </a:lnTo>
                  <a:lnTo>
                    <a:pt x="518" y="90"/>
                  </a:lnTo>
                  <a:lnTo>
                    <a:pt x="478" y="111"/>
                  </a:lnTo>
                  <a:lnTo>
                    <a:pt x="440" y="133"/>
                  </a:lnTo>
                  <a:lnTo>
                    <a:pt x="404" y="156"/>
                  </a:lnTo>
                  <a:lnTo>
                    <a:pt x="368" y="182"/>
                  </a:lnTo>
                  <a:lnTo>
                    <a:pt x="333" y="209"/>
                  </a:lnTo>
                  <a:lnTo>
                    <a:pt x="300" y="238"/>
                  </a:lnTo>
                  <a:lnTo>
                    <a:pt x="268" y="268"/>
                  </a:lnTo>
                  <a:lnTo>
                    <a:pt x="238" y="300"/>
                  </a:lnTo>
                  <a:lnTo>
                    <a:pt x="209" y="333"/>
                  </a:lnTo>
                  <a:lnTo>
                    <a:pt x="181" y="368"/>
                  </a:lnTo>
                  <a:lnTo>
                    <a:pt x="156" y="404"/>
                  </a:lnTo>
                  <a:lnTo>
                    <a:pt x="133" y="440"/>
                  </a:lnTo>
                  <a:lnTo>
                    <a:pt x="111" y="478"/>
                  </a:lnTo>
                  <a:lnTo>
                    <a:pt x="90" y="518"/>
                  </a:lnTo>
                  <a:lnTo>
                    <a:pt x="72" y="558"/>
                  </a:lnTo>
                  <a:lnTo>
                    <a:pt x="56" y="599"/>
                  </a:lnTo>
                  <a:lnTo>
                    <a:pt x="42" y="642"/>
                  </a:lnTo>
                  <a:lnTo>
                    <a:pt x="29" y="686"/>
                  </a:lnTo>
                  <a:lnTo>
                    <a:pt x="19" y="730"/>
                  </a:lnTo>
                  <a:lnTo>
                    <a:pt x="11" y="775"/>
                  </a:lnTo>
                  <a:lnTo>
                    <a:pt x="5" y="821"/>
                  </a:lnTo>
                  <a:lnTo>
                    <a:pt x="1" y="867"/>
                  </a:lnTo>
                  <a:lnTo>
                    <a:pt x="0" y="914"/>
                  </a:lnTo>
                  <a:lnTo>
                    <a:pt x="0" y="4113"/>
                  </a:lnTo>
                  <a:lnTo>
                    <a:pt x="1" y="4160"/>
                  </a:lnTo>
                  <a:lnTo>
                    <a:pt x="5" y="4206"/>
                  </a:lnTo>
                  <a:lnTo>
                    <a:pt x="11" y="4252"/>
                  </a:lnTo>
                  <a:lnTo>
                    <a:pt x="19" y="4297"/>
                  </a:lnTo>
                  <a:lnTo>
                    <a:pt x="29" y="4341"/>
                  </a:lnTo>
                  <a:lnTo>
                    <a:pt x="42" y="4385"/>
                  </a:lnTo>
                  <a:lnTo>
                    <a:pt x="56" y="4427"/>
                  </a:lnTo>
                  <a:lnTo>
                    <a:pt x="72" y="4469"/>
                  </a:lnTo>
                  <a:lnTo>
                    <a:pt x="90" y="4509"/>
                  </a:lnTo>
                  <a:lnTo>
                    <a:pt x="111" y="4548"/>
                  </a:lnTo>
                  <a:lnTo>
                    <a:pt x="133" y="4588"/>
                  </a:lnTo>
                  <a:lnTo>
                    <a:pt x="156" y="4624"/>
                  </a:lnTo>
                  <a:lnTo>
                    <a:pt x="181" y="4660"/>
                  </a:lnTo>
                  <a:lnTo>
                    <a:pt x="209" y="4695"/>
                  </a:lnTo>
                  <a:lnTo>
                    <a:pt x="238" y="4728"/>
                  </a:lnTo>
                  <a:lnTo>
                    <a:pt x="268" y="4759"/>
                  </a:lnTo>
                  <a:lnTo>
                    <a:pt x="300" y="4789"/>
                  </a:lnTo>
                  <a:lnTo>
                    <a:pt x="333" y="4818"/>
                  </a:lnTo>
                  <a:lnTo>
                    <a:pt x="368" y="4846"/>
                  </a:lnTo>
                  <a:lnTo>
                    <a:pt x="404" y="4871"/>
                  </a:lnTo>
                  <a:lnTo>
                    <a:pt x="440" y="4895"/>
                  </a:lnTo>
                  <a:lnTo>
                    <a:pt x="478" y="4917"/>
                  </a:lnTo>
                  <a:lnTo>
                    <a:pt x="518" y="4937"/>
                  </a:lnTo>
                  <a:lnTo>
                    <a:pt x="558" y="4955"/>
                  </a:lnTo>
                  <a:lnTo>
                    <a:pt x="599" y="4971"/>
                  </a:lnTo>
                  <a:lnTo>
                    <a:pt x="642" y="4986"/>
                  </a:lnTo>
                  <a:lnTo>
                    <a:pt x="686" y="4999"/>
                  </a:lnTo>
                  <a:lnTo>
                    <a:pt x="730" y="5008"/>
                  </a:lnTo>
                  <a:lnTo>
                    <a:pt x="775" y="5016"/>
                  </a:lnTo>
                  <a:lnTo>
                    <a:pt x="821" y="5022"/>
                  </a:lnTo>
                  <a:lnTo>
                    <a:pt x="867" y="5025"/>
                  </a:lnTo>
                  <a:lnTo>
                    <a:pt x="914" y="5027"/>
                  </a:lnTo>
                  <a:lnTo>
                    <a:pt x="4113" y="5027"/>
                  </a:lnTo>
                  <a:lnTo>
                    <a:pt x="4160" y="5025"/>
                  </a:lnTo>
                  <a:lnTo>
                    <a:pt x="4206" y="5022"/>
                  </a:lnTo>
                  <a:lnTo>
                    <a:pt x="4252" y="5016"/>
                  </a:lnTo>
                  <a:lnTo>
                    <a:pt x="4297" y="5008"/>
                  </a:lnTo>
                  <a:lnTo>
                    <a:pt x="4342" y="4999"/>
                  </a:lnTo>
                  <a:lnTo>
                    <a:pt x="4384" y="4986"/>
                  </a:lnTo>
                  <a:lnTo>
                    <a:pt x="4427" y="4971"/>
                  </a:lnTo>
                  <a:lnTo>
                    <a:pt x="4469" y="4955"/>
                  </a:lnTo>
                  <a:lnTo>
                    <a:pt x="4509" y="4937"/>
                  </a:lnTo>
                  <a:lnTo>
                    <a:pt x="4548" y="4917"/>
                  </a:lnTo>
                  <a:lnTo>
                    <a:pt x="4587" y="4895"/>
                  </a:lnTo>
                  <a:lnTo>
                    <a:pt x="4624" y="4871"/>
                  </a:lnTo>
                  <a:lnTo>
                    <a:pt x="4660" y="4846"/>
                  </a:lnTo>
                  <a:lnTo>
                    <a:pt x="4694" y="4818"/>
                  </a:lnTo>
                  <a:lnTo>
                    <a:pt x="4728" y="4789"/>
                  </a:lnTo>
                  <a:lnTo>
                    <a:pt x="4759" y="4759"/>
                  </a:lnTo>
                  <a:lnTo>
                    <a:pt x="4789" y="4728"/>
                  </a:lnTo>
                  <a:lnTo>
                    <a:pt x="4818" y="4695"/>
                  </a:lnTo>
                  <a:lnTo>
                    <a:pt x="4845" y="4660"/>
                  </a:lnTo>
                  <a:lnTo>
                    <a:pt x="4871" y="4624"/>
                  </a:lnTo>
                  <a:lnTo>
                    <a:pt x="4895" y="4588"/>
                  </a:lnTo>
                  <a:lnTo>
                    <a:pt x="4917" y="4548"/>
                  </a:lnTo>
                  <a:lnTo>
                    <a:pt x="4936" y="4509"/>
                  </a:lnTo>
                  <a:lnTo>
                    <a:pt x="4955" y="4469"/>
                  </a:lnTo>
                  <a:lnTo>
                    <a:pt x="4971" y="4427"/>
                  </a:lnTo>
                  <a:lnTo>
                    <a:pt x="4986" y="4385"/>
                  </a:lnTo>
                  <a:lnTo>
                    <a:pt x="4997" y="4341"/>
                  </a:lnTo>
                  <a:lnTo>
                    <a:pt x="5008" y="4297"/>
                  </a:lnTo>
                  <a:lnTo>
                    <a:pt x="5016" y="4252"/>
                  </a:lnTo>
                  <a:lnTo>
                    <a:pt x="5022" y="4206"/>
                  </a:lnTo>
                  <a:lnTo>
                    <a:pt x="5025" y="4160"/>
                  </a:lnTo>
                  <a:lnTo>
                    <a:pt x="5026" y="4113"/>
                  </a:lnTo>
                  <a:lnTo>
                    <a:pt x="5026" y="914"/>
                  </a:lnTo>
                  <a:lnTo>
                    <a:pt x="5025" y="867"/>
                  </a:lnTo>
                  <a:lnTo>
                    <a:pt x="5022" y="821"/>
                  </a:lnTo>
                  <a:lnTo>
                    <a:pt x="5016" y="775"/>
                  </a:lnTo>
                  <a:lnTo>
                    <a:pt x="5008" y="730"/>
                  </a:lnTo>
                  <a:lnTo>
                    <a:pt x="4997" y="686"/>
                  </a:lnTo>
                  <a:lnTo>
                    <a:pt x="4986" y="642"/>
                  </a:lnTo>
                  <a:lnTo>
                    <a:pt x="4971" y="599"/>
                  </a:lnTo>
                  <a:lnTo>
                    <a:pt x="4955" y="558"/>
                  </a:lnTo>
                  <a:lnTo>
                    <a:pt x="4936" y="518"/>
                  </a:lnTo>
                  <a:lnTo>
                    <a:pt x="4917" y="478"/>
                  </a:lnTo>
                  <a:lnTo>
                    <a:pt x="4895" y="440"/>
                  </a:lnTo>
                  <a:lnTo>
                    <a:pt x="4871" y="404"/>
                  </a:lnTo>
                  <a:lnTo>
                    <a:pt x="4845" y="368"/>
                  </a:lnTo>
                  <a:lnTo>
                    <a:pt x="4818" y="333"/>
                  </a:lnTo>
                  <a:lnTo>
                    <a:pt x="4789" y="300"/>
                  </a:lnTo>
                  <a:lnTo>
                    <a:pt x="4759" y="268"/>
                  </a:lnTo>
                  <a:lnTo>
                    <a:pt x="4728" y="238"/>
                  </a:lnTo>
                  <a:lnTo>
                    <a:pt x="4694" y="209"/>
                  </a:lnTo>
                  <a:lnTo>
                    <a:pt x="4660" y="182"/>
                  </a:lnTo>
                  <a:lnTo>
                    <a:pt x="4624" y="156"/>
                  </a:lnTo>
                  <a:lnTo>
                    <a:pt x="4587" y="133"/>
                  </a:lnTo>
                  <a:lnTo>
                    <a:pt x="4548" y="111"/>
                  </a:lnTo>
                  <a:lnTo>
                    <a:pt x="4509" y="90"/>
                  </a:lnTo>
                  <a:lnTo>
                    <a:pt x="4469" y="72"/>
                  </a:lnTo>
                  <a:lnTo>
                    <a:pt x="4427" y="56"/>
                  </a:lnTo>
                  <a:lnTo>
                    <a:pt x="4384" y="42"/>
                  </a:lnTo>
                  <a:lnTo>
                    <a:pt x="4342" y="29"/>
                  </a:lnTo>
                  <a:lnTo>
                    <a:pt x="4297" y="19"/>
                  </a:lnTo>
                  <a:lnTo>
                    <a:pt x="4252" y="11"/>
                  </a:lnTo>
                  <a:lnTo>
                    <a:pt x="4206" y="5"/>
                  </a:lnTo>
                  <a:lnTo>
                    <a:pt x="4160" y="1"/>
                  </a:lnTo>
                  <a:lnTo>
                    <a:pt x="4113" y="0"/>
                  </a:lnTo>
                  <a:close/>
                  <a:moveTo>
                    <a:pt x="4114" y="2971"/>
                  </a:moveTo>
                  <a:lnTo>
                    <a:pt x="2971" y="2971"/>
                  </a:lnTo>
                  <a:lnTo>
                    <a:pt x="2971" y="4114"/>
                  </a:lnTo>
                  <a:lnTo>
                    <a:pt x="2057" y="4114"/>
                  </a:lnTo>
                  <a:lnTo>
                    <a:pt x="2057" y="2971"/>
                  </a:lnTo>
                  <a:lnTo>
                    <a:pt x="914" y="2971"/>
                  </a:lnTo>
                  <a:lnTo>
                    <a:pt x="914" y="2057"/>
                  </a:lnTo>
                  <a:lnTo>
                    <a:pt x="2057" y="2057"/>
                  </a:lnTo>
                  <a:lnTo>
                    <a:pt x="2057" y="914"/>
                  </a:lnTo>
                  <a:lnTo>
                    <a:pt x="2971" y="914"/>
                  </a:lnTo>
                  <a:lnTo>
                    <a:pt x="2971" y="2057"/>
                  </a:lnTo>
                  <a:lnTo>
                    <a:pt x="4114" y="2057"/>
                  </a:lnTo>
                  <a:lnTo>
                    <a:pt x="4114" y="2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885761" y="4674370"/>
              <a:ext cx="350437" cy="365926"/>
            </a:xfrm>
            <a:custGeom>
              <a:avLst/>
              <a:gdLst>
                <a:gd name="T0" fmla="*/ 1162982 w 3584"/>
                <a:gd name="T1" fmla="*/ 601256 h 3740"/>
                <a:gd name="T2" fmla="*/ 1162982 w 3584"/>
                <a:gd name="T3" fmla="*/ 187261 h 3740"/>
                <a:gd name="T4" fmla="*/ 1181274 w 3584"/>
                <a:gd name="T5" fmla="*/ 187261 h 3740"/>
                <a:gd name="T6" fmla="*/ 1275140 w 3584"/>
                <a:gd name="T7" fmla="*/ 93871 h 3740"/>
                <a:gd name="T8" fmla="*/ 1181274 w 3584"/>
                <a:gd name="T9" fmla="*/ 0 h 3740"/>
                <a:gd name="T10" fmla="*/ 706165 w 3584"/>
                <a:gd name="T11" fmla="*/ 0 h 3740"/>
                <a:gd name="T12" fmla="*/ 612780 w 3584"/>
                <a:gd name="T13" fmla="*/ 93871 h 3740"/>
                <a:gd name="T14" fmla="*/ 706165 w 3584"/>
                <a:gd name="T15" fmla="*/ 187261 h 3740"/>
                <a:gd name="T16" fmla="*/ 750451 w 3584"/>
                <a:gd name="T17" fmla="*/ 187261 h 3740"/>
                <a:gd name="T18" fmla="*/ 750451 w 3584"/>
                <a:gd name="T19" fmla="*/ 601256 h 3740"/>
                <a:gd name="T20" fmla="*/ 600264 w 3584"/>
                <a:gd name="T21" fmla="*/ 829916 h 3740"/>
                <a:gd name="T22" fmla="*/ 600264 w 3584"/>
                <a:gd name="T23" fmla="*/ 1575588 h 3740"/>
                <a:gd name="T24" fmla="*/ 513618 w 3584"/>
                <a:gd name="T25" fmla="*/ 1800397 h 3740"/>
                <a:gd name="T26" fmla="*/ 1537966 w 3584"/>
                <a:gd name="T27" fmla="*/ 1800397 h 3740"/>
                <a:gd name="T28" fmla="*/ 1725218 w 3584"/>
                <a:gd name="T29" fmla="*/ 1612655 h 3740"/>
                <a:gd name="T30" fmla="*/ 1162982 w 3584"/>
                <a:gd name="T31" fmla="*/ 601256 h 3740"/>
                <a:gd name="T32" fmla="*/ 1535560 w 3584"/>
                <a:gd name="T33" fmla="*/ 1599176 h 3740"/>
                <a:gd name="T34" fmla="*/ 1459504 w 3584"/>
                <a:gd name="T35" fmla="*/ 1576069 h 3740"/>
                <a:gd name="T36" fmla="*/ 1136507 w 3584"/>
                <a:gd name="T37" fmla="*/ 975295 h 3740"/>
                <a:gd name="T38" fmla="*/ 642624 w 3584"/>
                <a:gd name="T39" fmla="*/ 975295 h 3740"/>
                <a:gd name="T40" fmla="*/ 825062 w 3584"/>
                <a:gd name="T41" fmla="*/ 637841 h 3740"/>
                <a:gd name="T42" fmla="*/ 825062 w 3584"/>
                <a:gd name="T43" fmla="*/ 187261 h 3740"/>
                <a:gd name="T44" fmla="*/ 1087889 w 3584"/>
                <a:gd name="T45" fmla="*/ 187261 h 3740"/>
                <a:gd name="T46" fmla="*/ 1087889 w 3584"/>
                <a:gd name="T47" fmla="*/ 637841 h 3740"/>
                <a:gd name="T48" fmla="*/ 1270808 w 3584"/>
                <a:gd name="T49" fmla="*/ 975295 h 3740"/>
                <a:gd name="T50" fmla="*/ 1264550 w 3584"/>
                <a:gd name="T51" fmla="*/ 975295 h 3740"/>
                <a:gd name="T52" fmla="*/ 1558665 w 3584"/>
                <a:gd name="T53" fmla="*/ 1522635 h 3740"/>
                <a:gd name="T54" fmla="*/ 1535560 w 3584"/>
                <a:gd name="T55" fmla="*/ 1599176 h 3740"/>
                <a:gd name="T56" fmla="*/ 525171 w 3584"/>
                <a:gd name="T57" fmla="*/ 487648 h 3740"/>
                <a:gd name="T58" fmla="*/ 506398 w 3584"/>
                <a:gd name="T59" fmla="*/ 487648 h 3740"/>
                <a:gd name="T60" fmla="*/ 600264 w 3584"/>
                <a:gd name="T61" fmla="*/ 393777 h 3740"/>
                <a:gd name="T62" fmla="*/ 506398 w 3584"/>
                <a:gd name="T63" fmla="*/ 299906 h 3740"/>
                <a:gd name="T64" fmla="*/ 93866 w 3584"/>
                <a:gd name="T65" fmla="*/ 299906 h 3740"/>
                <a:gd name="T66" fmla="*/ 0 w 3584"/>
                <a:gd name="T67" fmla="*/ 393777 h 3740"/>
                <a:gd name="T68" fmla="*/ 93866 w 3584"/>
                <a:gd name="T69" fmla="*/ 487648 h 3740"/>
                <a:gd name="T70" fmla="*/ 75093 w 3584"/>
                <a:gd name="T71" fmla="*/ 487648 h 3740"/>
                <a:gd name="T72" fmla="*/ 75093 w 3584"/>
                <a:gd name="T73" fmla="*/ 1575588 h 3740"/>
                <a:gd name="T74" fmla="*/ 300373 w 3584"/>
                <a:gd name="T75" fmla="*/ 1800397 h 3740"/>
                <a:gd name="T76" fmla="*/ 525171 w 3584"/>
                <a:gd name="T77" fmla="*/ 1575588 h 3740"/>
                <a:gd name="T78" fmla="*/ 525171 w 3584"/>
                <a:gd name="T79" fmla="*/ 487648 h 3740"/>
                <a:gd name="T80" fmla="*/ 449596 w 3584"/>
                <a:gd name="T81" fmla="*/ 899236 h 3740"/>
                <a:gd name="T82" fmla="*/ 300373 w 3584"/>
                <a:gd name="T83" fmla="*/ 899236 h 3740"/>
                <a:gd name="T84" fmla="*/ 300373 w 3584"/>
                <a:gd name="T85" fmla="*/ 1481717 h 3740"/>
                <a:gd name="T86" fmla="*/ 244053 w 3584"/>
                <a:gd name="T87" fmla="*/ 1538040 h 3740"/>
                <a:gd name="T88" fmla="*/ 187733 w 3584"/>
                <a:gd name="T89" fmla="*/ 1481717 h 3740"/>
                <a:gd name="T90" fmla="*/ 187733 w 3584"/>
                <a:gd name="T91" fmla="*/ 899236 h 3740"/>
                <a:gd name="T92" fmla="*/ 148261 w 3584"/>
                <a:gd name="T93" fmla="*/ 899236 h 3740"/>
                <a:gd name="T94" fmla="*/ 148261 w 3584"/>
                <a:gd name="T95" fmla="*/ 487648 h 3740"/>
                <a:gd name="T96" fmla="*/ 449596 w 3584"/>
                <a:gd name="T97" fmla="*/ 487648 h 3740"/>
                <a:gd name="T98" fmla="*/ 449596 w 3584"/>
                <a:gd name="T99" fmla="*/ 899236 h 3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584" h="3740">
                  <a:moveTo>
                    <a:pt x="2416" y="1249"/>
                  </a:moveTo>
                  <a:cubicBezTo>
                    <a:pt x="2416" y="389"/>
                    <a:pt x="2416" y="389"/>
                    <a:pt x="2416" y="389"/>
                  </a:cubicBezTo>
                  <a:cubicBezTo>
                    <a:pt x="2454" y="389"/>
                    <a:pt x="2454" y="389"/>
                    <a:pt x="2454" y="389"/>
                  </a:cubicBezTo>
                  <a:cubicBezTo>
                    <a:pt x="2562" y="389"/>
                    <a:pt x="2649" y="302"/>
                    <a:pt x="2649" y="195"/>
                  </a:cubicBezTo>
                  <a:cubicBezTo>
                    <a:pt x="2649" y="87"/>
                    <a:pt x="2562" y="0"/>
                    <a:pt x="2454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60" y="0"/>
                    <a:pt x="1273" y="87"/>
                    <a:pt x="1273" y="195"/>
                  </a:cubicBezTo>
                  <a:cubicBezTo>
                    <a:pt x="1273" y="302"/>
                    <a:pt x="1360" y="389"/>
                    <a:pt x="1467" y="389"/>
                  </a:cubicBezTo>
                  <a:cubicBezTo>
                    <a:pt x="1559" y="389"/>
                    <a:pt x="1559" y="389"/>
                    <a:pt x="1559" y="389"/>
                  </a:cubicBezTo>
                  <a:cubicBezTo>
                    <a:pt x="1559" y="1249"/>
                    <a:pt x="1559" y="1249"/>
                    <a:pt x="1559" y="1249"/>
                  </a:cubicBezTo>
                  <a:cubicBezTo>
                    <a:pt x="1446" y="1412"/>
                    <a:pt x="1343" y="1571"/>
                    <a:pt x="1247" y="1724"/>
                  </a:cubicBezTo>
                  <a:cubicBezTo>
                    <a:pt x="1247" y="3273"/>
                    <a:pt x="1247" y="3273"/>
                    <a:pt x="1247" y="3273"/>
                  </a:cubicBezTo>
                  <a:cubicBezTo>
                    <a:pt x="1247" y="3453"/>
                    <a:pt x="1179" y="3616"/>
                    <a:pt x="1067" y="3740"/>
                  </a:cubicBezTo>
                  <a:cubicBezTo>
                    <a:pt x="3195" y="3740"/>
                    <a:pt x="3195" y="3740"/>
                    <a:pt x="3195" y="3740"/>
                  </a:cubicBezTo>
                  <a:cubicBezTo>
                    <a:pt x="3410" y="3740"/>
                    <a:pt x="3584" y="3566"/>
                    <a:pt x="3584" y="3350"/>
                  </a:cubicBezTo>
                  <a:cubicBezTo>
                    <a:pt x="3584" y="3350"/>
                    <a:pt x="3200" y="2384"/>
                    <a:pt x="2416" y="1249"/>
                  </a:cubicBezTo>
                  <a:close/>
                  <a:moveTo>
                    <a:pt x="3190" y="3322"/>
                  </a:moveTo>
                  <a:cubicBezTo>
                    <a:pt x="3133" y="3353"/>
                    <a:pt x="3063" y="3331"/>
                    <a:pt x="3032" y="3274"/>
                  </a:cubicBezTo>
                  <a:cubicBezTo>
                    <a:pt x="2361" y="2026"/>
                    <a:pt x="2361" y="2026"/>
                    <a:pt x="2361" y="2026"/>
                  </a:cubicBezTo>
                  <a:cubicBezTo>
                    <a:pt x="1335" y="2026"/>
                    <a:pt x="1335" y="2026"/>
                    <a:pt x="1335" y="2026"/>
                  </a:cubicBezTo>
                  <a:cubicBezTo>
                    <a:pt x="1714" y="1325"/>
                    <a:pt x="1714" y="1325"/>
                    <a:pt x="1714" y="1325"/>
                  </a:cubicBezTo>
                  <a:cubicBezTo>
                    <a:pt x="1714" y="389"/>
                    <a:pt x="1714" y="389"/>
                    <a:pt x="1714" y="389"/>
                  </a:cubicBezTo>
                  <a:cubicBezTo>
                    <a:pt x="2260" y="389"/>
                    <a:pt x="2260" y="389"/>
                    <a:pt x="2260" y="389"/>
                  </a:cubicBezTo>
                  <a:cubicBezTo>
                    <a:pt x="2260" y="1325"/>
                    <a:pt x="2260" y="1325"/>
                    <a:pt x="2260" y="1325"/>
                  </a:cubicBezTo>
                  <a:cubicBezTo>
                    <a:pt x="2640" y="2026"/>
                    <a:pt x="2640" y="2026"/>
                    <a:pt x="2640" y="2026"/>
                  </a:cubicBezTo>
                  <a:cubicBezTo>
                    <a:pt x="2627" y="2026"/>
                    <a:pt x="2627" y="2026"/>
                    <a:pt x="2627" y="2026"/>
                  </a:cubicBezTo>
                  <a:cubicBezTo>
                    <a:pt x="3238" y="3163"/>
                    <a:pt x="3238" y="3163"/>
                    <a:pt x="3238" y="3163"/>
                  </a:cubicBezTo>
                  <a:cubicBezTo>
                    <a:pt x="3269" y="3220"/>
                    <a:pt x="3247" y="3291"/>
                    <a:pt x="3190" y="3322"/>
                  </a:cubicBezTo>
                  <a:close/>
                  <a:moveTo>
                    <a:pt x="1091" y="1013"/>
                  </a:moveTo>
                  <a:cubicBezTo>
                    <a:pt x="1052" y="1013"/>
                    <a:pt x="1052" y="1013"/>
                    <a:pt x="1052" y="1013"/>
                  </a:cubicBezTo>
                  <a:cubicBezTo>
                    <a:pt x="1160" y="1013"/>
                    <a:pt x="1247" y="925"/>
                    <a:pt x="1247" y="818"/>
                  </a:cubicBezTo>
                  <a:cubicBezTo>
                    <a:pt x="1247" y="710"/>
                    <a:pt x="1160" y="623"/>
                    <a:pt x="1052" y="623"/>
                  </a:cubicBezTo>
                  <a:cubicBezTo>
                    <a:pt x="195" y="623"/>
                    <a:pt x="195" y="623"/>
                    <a:pt x="195" y="623"/>
                  </a:cubicBezTo>
                  <a:cubicBezTo>
                    <a:pt x="87" y="623"/>
                    <a:pt x="0" y="710"/>
                    <a:pt x="0" y="818"/>
                  </a:cubicBezTo>
                  <a:cubicBezTo>
                    <a:pt x="0" y="925"/>
                    <a:pt x="87" y="1013"/>
                    <a:pt x="195" y="1013"/>
                  </a:cubicBezTo>
                  <a:cubicBezTo>
                    <a:pt x="156" y="1013"/>
                    <a:pt x="156" y="1013"/>
                    <a:pt x="156" y="1013"/>
                  </a:cubicBezTo>
                  <a:cubicBezTo>
                    <a:pt x="156" y="3273"/>
                    <a:pt x="156" y="3273"/>
                    <a:pt x="156" y="3273"/>
                  </a:cubicBezTo>
                  <a:cubicBezTo>
                    <a:pt x="156" y="3531"/>
                    <a:pt x="365" y="3740"/>
                    <a:pt x="624" y="3740"/>
                  </a:cubicBezTo>
                  <a:cubicBezTo>
                    <a:pt x="882" y="3740"/>
                    <a:pt x="1091" y="3531"/>
                    <a:pt x="1091" y="3273"/>
                  </a:cubicBezTo>
                  <a:lnTo>
                    <a:pt x="1091" y="1013"/>
                  </a:lnTo>
                  <a:close/>
                  <a:moveTo>
                    <a:pt x="934" y="1868"/>
                  </a:moveTo>
                  <a:cubicBezTo>
                    <a:pt x="624" y="1868"/>
                    <a:pt x="624" y="1868"/>
                    <a:pt x="624" y="1868"/>
                  </a:cubicBezTo>
                  <a:cubicBezTo>
                    <a:pt x="624" y="3078"/>
                    <a:pt x="624" y="3078"/>
                    <a:pt x="624" y="3078"/>
                  </a:cubicBezTo>
                  <a:cubicBezTo>
                    <a:pt x="624" y="3142"/>
                    <a:pt x="571" y="3195"/>
                    <a:pt x="507" y="3195"/>
                  </a:cubicBezTo>
                  <a:cubicBezTo>
                    <a:pt x="442" y="3195"/>
                    <a:pt x="390" y="3142"/>
                    <a:pt x="390" y="3078"/>
                  </a:cubicBezTo>
                  <a:cubicBezTo>
                    <a:pt x="390" y="1868"/>
                    <a:pt x="390" y="1868"/>
                    <a:pt x="390" y="1868"/>
                  </a:cubicBezTo>
                  <a:cubicBezTo>
                    <a:pt x="308" y="1868"/>
                    <a:pt x="308" y="1868"/>
                    <a:pt x="308" y="1868"/>
                  </a:cubicBezTo>
                  <a:cubicBezTo>
                    <a:pt x="308" y="1013"/>
                    <a:pt x="308" y="1013"/>
                    <a:pt x="308" y="1013"/>
                  </a:cubicBezTo>
                  <a:cubicBezTo>
                    <a:pt x="934" y="1013"/>
                    <a:pt x="934" y="1013"/>
                    <a:pt x="934" y="1013"/>
                  </a:cubicBezTo>
                  <a:lnTo>
                    <a:pt x="934" y="1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3941569" y="4674370"/>
              <a:ext cx="360763" cy="365926"/>
            </a:xfrm>
            <a:custGeom>
              <a:avLst/>
              <a:gdLst>
                <a:gd name="T0" fmla="*/ 1628324 w 3235"/>
                <a:gd name="T1" fmla="*/ 943562 h 3280"/>
                <a:gd name="T2" fmla="*/ 889923 w 3235"/>
                <a:gd name="T3" fmla="*/ 1681834 h 3280"/>
                <a:gd name="T4" fmla="*/ 715343 w 3235"/>
                <a:gd name="T5" fmla="*/ 1780637 h 3280"/>
                <a:gd name="T6" fmla="*/ 789457 w 3235"/>
                <a:gd name="T7" fmla="*/ 1662623 h 3280"/>
                <a:gd name="T8" fmla="*/ 847651 w 3235"/>
                <a:gd name="T9" fmla="*/ 1618711 h 3280"/>
                <a:gd name="T10" fmla="*/ 1231948 w 3235"/>
                <a:gd name="T11" fmla="*/ 1234480 h 3280"/>
                <a:gd name="T12" fmla="*/ 978861 w 3235"/>
                <a:gd name="T13" fmla="*/ 981436 h 3280"/>
                <a:gd name="T14" fmla="*/ 1348336 w 3235"/>
                <a:gd name="T15" fmla="*/ 612574 h 3280"/>
                <a:gd name="T16" fmla="*/ 1348336 w 3235"/>
                <a:gd name="T17" fmla="*/ 536277 h 3280"/>
                <a:gd name="T18" fmla="*/ 1271476 w 3235"/>
                <a:gd name="T19" fmla="*/ 536277 h 3280"/>
                <a:gd name="T20" fmla="*/ 902550 w 3235"/>
                <a:gd name="T21" fmla="*/ 905139 h 3280"/>
                <a:gd name="T22" fmla="*/ 828436 w 3235"/>
                <a:gd name="T23" fmla="*/ 831037 h 3280"/>
                <a:gd name="T24" fmla="*/ 828436 w 3235"/>
                <a:gd name="T25" fmla="*/ 674051 h 3280"/>
                <a:gd name="T26" fmla="*/ 1093601 w 3235"/>
                <a:gd name="T27" fmla="*/ 408932 h 3280"/>
                <a:gd name="T28" fmla="*/ 1628324 w 3235"/>
                <a:gd name="T29" fmla="*/ 408932 h 3280"/>
                <a:gd name="T30" fmla="*/ 1628324 w 3235"/>
                <a:gd name="T31" fmla="*/ 943562 h 3280"/>
                <a:gd name="T32" fmla="*/ 828436 w 3235"/>
                <a:gd name="T33" fmla="*/ 1132384 h 3280"/>
                <a:gd name="T34" fmla="*/ 828436 w 3235"/>
                <a:gd name="T35" fmla="*/ 979240 h 3280"/>
                <a:gd name="T36" fmla="*/ 902550 w 3235"/>
                <a:gd name="T37" fmla="*/ 905139 h 3280"/>
                <a:gd name="T38" fmla="*/ 978861 w 3235"/>
                <a:gd name="T39" fmla="*/ 981436 h 3280"/>
                <a:gd name="T40" fmla="*/ 828436 w 3235"/>
                <a:gd name="T41" fmla="*/ 1132384 h 3280"/>
                <a:gd name="T42" fmla="*/ 378259 w 3235"/>
                <a:gd name="T43" fmla="*/ 1800397 h 3280"/>
                <a:gd name="T44" fmla="*/ 0 w 3235"/>
                <a:gd name="T45" fmla="*/ 1422204 h 3280"/>
                <a:gd name="T46" fmla="*/ 0 w 3235"/>
                <a:gd name="T47" fmla="*/ 378193 h 3280"/>
                <a:gd name="T48" fmla="*/ 378259 w 3235"/>
                <a:gd name="T49" fmla="*/ 0 h 3280"/>
                <a:gd name="T50" fmla="*/ 756517 w 3235"/>
                <a:gd name="T51" fmla="*/ 378193 h 3280"/>
                <a:gd name="T52" fmla="*/ 756517 w 3235"/>
                <a:gd name="T53" fmla="*/ 1422204 h 3280"/>
                <a:gd name="T54" fmla="*/ 378259 w 3235"/>
                <a:gd name="T55" fmla="*/ 1800397 h 3280"/>
                <a:gd name="T56" fmla="*/ 682403 w 3235"/>
                <a:gd name="T57" fmla="*/ 393013 h 3280"/>
                <a:gd name="T58" fmla="*/ 378259 w 3235"/>
                <a:gd name="T59" fmla="*/ 94960 h 3280"/>
                <a:gd name="T60" fmla="*/ 71370 w 3235"/>
                <a:gd name="T61" fmla="*/ 393013 h 3280"/>
                <a:gd name="T62" fmla="*/ 71370 w 3235"/>
                <a:gd name="T63" fmla="*/ 936426 h 3280"/>
                <a:gd name="T64" fmla="*/ 216305 w 3235"/>
                <a:gd name="T65" fmla="*/ 936426 h 3280"/>
                <a:gd name="T66" fmla="*/ 216305 w 3235"/>
                <a:gd name="T67" fmla="*/ 1458431 h 3280"/>
                <a:gd name="T68" fmla="*/ 270106 w 3235"/>
                <a:gd name="T69" fmla="*/ 1512224 h 3280"/>
                <a:gd name="T70" fmla="*/ 324457 w 3235"/>
                <a:gd name="T71" fmla="*/ 1458431 h 3280"/>
                <a:gd name="T72" fmla="*/ 324457 w 3235"/>
                <a:gd name="T73" fmla="*/ 936426 h 3280"/>
                <a:gd name="T74" fmla="*/ 682403 w 3235"/>
                <a:gd name="T75" fmla="*/ 936426 h 3280"/>
                <a:gd name="T76" fmla="*/ 682403 w 3235"/>
                <a:gd name="T77" fmla="*/ 393013 h 3280"/>
                <a:gd name="T78" fmla="*/ 270106 w 3235"/>
                <a:gd name="T79" fmla="*/ 360079 h 3280"/>
                <a:gd name="T80" fmla="*/ 324457 w 3235"/>
                <a:gd name="T81" fmla="*/ 413872 h 3280"/>
                <a:gd name="T82" fmla="*/ 324457 w 3235"/>
                <a:gd name="T83" fmla="*/ 936426 h 3280"/>
                <a:gd name="T84" fmla="*/ 216305 w 3235"/>
                <a:gd name="T85" fmla="*/ 936426 h 3280"/>
                <a:gd name="T86" fmla="*/ 216305 w 3235"/>
                <a:gd name="T87" fmla="*/ 413872 h 3280"/>
                <a:gd name="T88" fmla="*/ 270106 w 3235"/>
                <a:gd name="T89" fmla="*/ 360079 h 32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35" h="3280">
                  <a:moveTo>
                    <a:pt x="2966" y="1719"/>
                  </a:moveTo>
                  <a:cubicBezTo>
                    <a:pt x="1621" y="3064"/>
                    <a:pt x="1621" y="3064"/>
                    <a:pt x="1621" y="3064"/>
                  </a:cubicBezTo>
                  <a:cubicBezTo>
                    <a:pt x="1530" y="3155"/>
                    <a:pt x="1420" y="3214"/>
                    <a:pt x="1303" y="3244"/>
                  </a:cubicBezTo>
                  <a:cubicBezTo>
                    <a:pt x="1359" y="3180"/>
                    <a:pt x="1404" y="3107"/>
                    <a:pt x="1438" y="3029"/>
                  </a:cubicBezTo>
                  <a:cubicBezTo>
                    <a:pt x="1476" y="3007"/>
                    <a:pt x="1512" y="2981"/>
                    <a:pt x="1544" y="2949"/>
                  </a:cubicBezTo>
                  <a:cubicBezTo>
                    <a:pt x="2244" y="2249"/>
                    <a:pt x="2244" y="2249"/>
                    <a:pt x="2244" y="2249"/>
                  </a:cubicBezTo>
                  <a:cubicBezTo>
                    <a:pt x="1783" y="1788"/>
                    <a:pt x="1783" y="1788"/>
                    <a:pt x="1783" y="1788"/>
                  </a:cubicBezTo>
                  <a:cubicBezTo>
                    <a:pt x="2456" y="1116"/>
                    <a:pt x="2456" y="1116"/>
                    <a:pt x="2456" y="1116"/>
                  </a:cubicBezTo>
                  <a:cubicBezTo>
                    <a:pt x="2494" y="1078"/>
                    <a:pt x="2494" y="1015"/>
                    <a:pt x="2456" y="977"/>
                  </a:cubicBezTo>
                  <a:cubicBezTo>
                    <a:pt x="2417" y="938"/>
                    <a:pt x="2355" y="938"/>
                    <a:pt x="2316" y="977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509" y="1514"/>
                    <a:pt x="1509" y="1514"/>
                    <a:pt x="1509" y="1514"/>
                  </a:cubicBezTo>
                  <a:cubicBezTo>
                    <a:pt x="1509" y="1228"/>
                    <a:pt x="1509" y="1228"/>
                    <a:pt x="1509" y="1228"/>
                  </a:cubicBezTo>
                  <a:cubicBezTo>
                    <a:pt x="1992" y="745"/>
                    <a:pt x="1992" y="745"/>
                    <a:pt x="1992" y="745"/>
                  </a:cubicBezTo>
                  <a:cubicBezTo>
                    <a:pt x="2261" y="476"/>
                    <a:pt x="2697" y="476"/>
                    <a:pt x="2966" y="745"/>
                  </a:cubicBezTo>
                  <a:cubicBezTo>
                    <a:pt x="3235" y="1014"/>
                    <a:pt x="3235" y="1450"/>
                    <a:pt x="2966" y="1719"/>
                  </a:cubicBezTo>
                  <a:close/>
                  <a:moveTo>
                    <a:pt x="1509" y="2063"/>
                  </a:moveTo>
                  <a:cubicBezTo>
                    <a:pt x="1509" y="1784"/>
                    <a:pt x="1509" y="1784"/>
                    <a:pt x="1509" y="1784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783" y="1788"/>
                    <a:pt x="1783" y="1788"/>
                    <a:pt x="1783" y="1788"/>
                  </a:cubicBezTo>
                  <a:lnTo>
                    <a:pt x="1509" y="2063"/>
                  </a:lnTo>
                  <a:close/>
                  <a:moveTo>
                    <a:pt x="689" y="3280"/>
                  </a:moveTo>
                  <a:cubicBezTo>
                    <a:pt x="309" y="3280"/>
                    <a:pt x="0" y="2971"/>
                    <a:pt x="0" y="2591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308"/>
                    <a:pt x="309" y="0"/>
                    <a:pt x="689" y="0"/>
                  </a:cubicBezTo>
                  <a:cubicBezTo>
                    <a:pt x="1069" y="0"/>
                    <a:pt x="1378" y="308"/>
                    <a:pt x="1378" y="689"/>
                  </a:cubicBezTo>
                  <a:cubicBezTo>
                    <a:pt x="1378" y="2591"/>
                    <a:pt x="1378" y="2591"/>
                    <a:pt x="1378" y="2591"/>
                  </a:cubicBezTo>
                  <a:cubicBezTo>
                    <a:pt x="1378" y="2971"/>
                    <a:pt x="1069" y="3280"/>
                    <a:pt x="689" y="3280"/>
                  </a:cubicBezTo>
                  <a:close/>
                  <a:moveTo>
                    <a:pt x="1243" y="716"/>
                  </a:moveTo>
                  <a:cubicBezTo>
                    <a:pt x="1243" y="416"/>
                    <a:pt x="989" y="173"/>
                    <a:pt x="689" y="173"/>
                  </a:cubicBezTo>
                  <a:cubicBezTo>
                    <a:pt x="389" y="173"/>
                    <a:pt x="130" y="416"/>
                    <a:pt x="130" y="716"/>
                  </a:cubicBezTo>
                  <a:cubicBezTo>
                    <a:pt x="130" y="1706"/>
                    <a:pt x="130" y="1706"/>
                    <a:pt x="130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2657"/>
                    <a:pt x="394" y="2657"/>
                    <a:pt x="394" y="2657"/>
                  </a:cubicBezTo>
                  <a:cubicBezTo>
                    <a:pt x="394" y="2711"/>
                    <a:pt x="438" y="2755"/>
                    <a:pt x="492" y="2755"/>
                  </a:cubicBezTo>
                  <a:cubicBezTo>
                    <a:pt x="547" y="2755"/>
                    <a:pt x="591" y="2711"/>
                    <a:pt x="591" y="2657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1243" y="1706"/>
                    <a:pt x="1243" y="1706"/>
                    <a:pt x="1243" y="1706"/>
                  </a:cubicBezTo>
                  <a:lnTo>
                    <a:pt x="1243" y="716"/>
                  </a:lnTo>
                  <a:close/>
                  <a:moveTo>
                    <a:pt x="492" y="656"/>
                  </a:moveTo>
                  <a:cubicBezTo>
                    <a:pt x="547" y="656"/>
                    <a:pt x="591" y="700"/>
                    <a:pt x="591" y="754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754"/>
                    <a:pt x="394" y="754"/>
                    <a:pt x="394" y="754"/>
                  </a:cubicBezTo>
                  <a:cubicBezTo>
                    <a:pt x="394" y="700"/>
                    <a:pt x="438" y="656"/>
                    <a:pt x="492" y="6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KSO_Shape"/>
            <p:cNvSpPr>
              <a:spLocks noChangeArrowheads="1"/>
            </p:cNvSpPr>
            <p:nvPr/>
          </p:nvSpPr>
          <p:spPr bwMode="auto">
            <a:xfrm>
              <a:off x="5455950" y="4689330"/>
              <a:ext cx="306888" cy="348077"/>
            </a:xfrm>
            <a:custGeom>
              <a:avLst/>
              <a:gdLst>
                <a:gd name="T0" fmla="*/ 478582 w 2230438"/>
                <a:gd name="T1" fmla="*/ 1806148 h 2528888"/>
                <a:gd name="T2" fmla="*/ 939800 w 2230438"/>
                <a:gd name="T3" fmla="*/ 1569195 h 2528888"/>
                <a:gd name="T4" fmla="*/ 942975 w 2230438"/>
                <a:gd name="T5" fmla="*/ 455613 h 2528888"/>
                <a:gd name="T6" fmla="*/ 1096010 w 2230438"/>
                <a:gd name="T7" fmla="*/ 829406 h 2528888"/>
                <a:gd name="T8" fmla="*/ 1127760 w 2230438"/>
                <a:gd name="T9" fmla="*/ 835124 h 2528888"/>
                <a:gd name="T10" fmla="*/ 1156653 w 2230438"/>
                <a:gd name="T11" fmla="*/ 848148 h 2528888"/>
                <a:gd name="T12" fmla="*/ 1181100 w 2230438"/>
                <a:gd name="T13" fmla="*/ 867208 h 2528888"/>
                <a:gd name="T14" fmla="*/ 1200468 w 2230438"/>
                <a:gd name="T15" fmla="*/ 891985 h 2528888"/>
                <a:gd name="T16" fmla="*/ 1213485 w 2230438"/>
                <a:gd name="T17" fmla="*/ 920257 h 2528888"/>
                <a:gd name="T18" fmla="*/ 1219200 w 2230438"/>
                <a:gd name="T19" fmla="*/ 952341 h 2528888"/>
                <a:gd name="T20" fmla="*/ 2230438 w 2230438"/>
                <a:gd name="T21" fmla="*/ 1948222 h 2528888"/>
                <a:gd name="T22" fmla="*/ 2224723 w 2230438"/>
                <a:gd name="T23" fmla="*/ 1980279 h 2528888"/>
                <a:gd name="T24" fmla="*/ 2211706 w 2230438"/>
                <a:gd name="T25" fmla="*/ 2009162 h 2528888"/>
                <a:gd name="T26" fmla="*/ 2192338 w 2230438"/>
                <a:gd name="T27" fmla="*/ 2033601 h 2528888"/>
                <a:gd name="T28" fmla="*/ 2167891 w 2230438"/>
                <a:gd name="T29" fmla="*/ 2052962 h 2528888"/>
                <a:gd name="T30" fmla="*/ 2138998 w 2230438"/>
                <a:gd name="T31" fmla="*/ 2065975 h 2528888"/>
                <a:gd name="T32" fmla="*/ 2107566 w 2230438"/>
                <a:gd name="T33" fmla="*/ 2071688 h 2528888"/>
                <a:gd name="T34" fmla="*/ 1218565 w 2230438"/>
                <a:gd name="T35" fmla="*/ 2412307 h 2528888"/>
                <a:gd name="T36" fmla="*/ 1211263 w 2230438"/>
                <a:gd name="T37" fmla="*/ 2443438 h 2528888"/>
                <a:gd name="T38" fmla="*/ 1196975 w 2230438"/>
                <a:gd name="T39" fmla="*/ 2471709 h 2528888"/>
                <a:gd name="T40" fmla="*/ 1176655 w 2230438"/>
                <a:gd name="T41" fmla="*/ 2494899 h 2528888"/>
                <a:gd name="T42" fmla="*/ 1151255 w 2230438"/>
                <a:gd name="T43" fmla="*/ 2513005 h 2528888"/>
                <a:gd name="T44" fmla="*/ 1121728 w 2230438"/>
                <a:gd name="T45" fmla="*/ 2524441 h 2528888"/>
                <a:gd name="T46" fmla="*/ 1089343 w 2230438"/>
                <a:gd name="T47" fmla="*/ 2528888 h 2528888"/>
                <a:gd name="T48" fmla="*/ 103823 w 2230438"/>
                <a:gd name="T49" fmla="*/ 2526029 h 2528888"/>
                <a:gd name="T50" fmla="*/ 73660 w 2230438"/>
                <a:gd name="T51" fmla="*/ 2515864 h 2528888"/>
                <a:gd name="T52" fmla="*/ 47308 w 2230438"/>
                <a:gd name="T53" fmla="*/ 2499028 h 2528888"/>
                <a:gd name="T54" fmla="*/ 25718 w 2230438"/>
                <a:gd name="T55" fmla="*/ 2476792 h 2528888"/>
                <a:gd name="T56" fmla="*/ 10160 w 2230438"/>
                <a:gd name="T57" fmla="*/ 2449155 h 2528888"/>
                <a:gd name="T58" fmla="*/ 1270 w 2230438"/>
                <a:gd name="T59" fmla="*/ 2418660 h 2528888"/>
                <a:gd name="T60" fmla="*/ 318 w 2230438"/>
                <a:gd name="T61" fmla="*/ 952341 h 2528888"/>
                <a:gd name="T62" fmla="*/ 5715 w 2230438"/>
                <a:gd name="T63" fmla="*/ 920257 h 2528888"/>
                <a:gd name="T64" fmla="*/ 18415 w 2230438"/>
                <a:gd name="T65" fmla="*/ 891985 h 2528888"/>
                <a:gd name="T66" fmla="*/ 38100 w 2230438"/>
                <a:gd name="T67" fmla="*/ 867208 h 2528888"/>
                <a:gd name="T68" fmla="*/ 62548 w 2230438"/>
                <a:gd name="T69" fmla="*/ 848148 h 2528888"/>
                <a:gd name="T70" fmla="*/ 91123 w 2230438"/>
                <a:gd name="T71" fmla="*/ 835124 h 2528888"/>
                <a:gd name="T72" fmla="*/ 123190 w 2230438"/>
                <a:gd name="T73" fmla="*/ 829406 h 2528888"/>
                <a:gd name="T74" fmla="*/ 250825 w 2230438"/>
                <a:gd name="T75" fmla="*/ 455613 h 2528888"/>
                <a:gd name="T76" fmla="*/ 1845628 w 2230438"/>
                <a:gd name="T77" fmla="*/ 373634 h 2528888"/>
                <a:gd name="T78" fmla="*/ 2126933 w 2230438"/>
                <a:gd name="T79" fmla="*/ 375856 h 2528888"/>
                <a:gd name="T80" fmla="*/ 2157096 w 2230438"/>
                <a:gd name="T81" fmla="*/ 386330 h 2528888"/>
                <a:gd name="T82" fmla="*/ 2183448 w 2230438"/>
                <a:gd name="T83" fmla="*/ 402834 h 2528888"/>
                <a:gd name="T84" fmla="*/ 2204403 w 2230438"/>
                <a:gd name="T85" fmla="*/ 425686 h 2528888"/>
                <a:gd name="T86" fmla="*/ 2220278 w 2230438"/>
                <a:gd name="T87" fmla="*/ 452982 h 2528888"/>
                <a:gd name="T88" fmla="*/ 2228851 w 2230438"/>
                <a:gd name="T89" fmla="*/ 483452 h 2528888"/>
                <a:gd name="T90" fmla="*/ 1011238 w 2230438"/>
                <a:gd name="T91" fmla="*/ 800100 h 2528888"/>
                <a:gd name="T92" fmla="*/ 1014096 w 2230438"/>
                <a:gd name="T93" fmla="*/ 477104 h 2528888"/>
                <a:gd name="T94" fmla="*/ 1023938 w 2230438"/>
                <a:gd name="T95" fmla="*/ 447269 h 2528888"/>
                <a:gd name="T96" fmla="*/ 1041083 w 2230438"/>
                <a:gd name="T97" fmla="*/ 420608 h 2528888"/>
                <a:gd name="T98" fmla="*/ 1063308 w 2230438"/>
                <a:gd name="T99" fmla="*/ 399343 h 2528888"/>
                <a:gd name="T100" fmla="*/ 1090613 w 2230438"/>
                <a:gd name="T101" fmla="*/ 383473 h 2528888"/>
                <a:gd name="T102" fmla="*/ 1121411 w 2230438"/>
                <a:gd name="T103" fmla="*/ 374903 h 2528888"/>
                <a:gd name="T104" fmla="*/ 1383983 w 2230438"/>
                <a:gd name="T105" fmla="*/ 206375 h 2528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30438" h="2528888">
                  <a:moveTo>
                    <a:pt x="478582" y="1344613"/>
                  </a:moveTo>
                  <a:lnTo>
                    <a:pt x="478582" y="1569195"/>
                  </a:lnTo>
                  <a:lnTo>
                    <a:pt x="254000" y="1569195"/>
                  </a:lnTo>
                  <a:lnTo>
                    <a:pt x="254000" y="1806148"/>
                  </a:lnTo>
                  <a:lnTo>
                    <a:pt x="478582" y="1806148"/>
                  </a:lnTo>
                  <a:lnTo>
                    <a:pt x="478582" y="2030413"/>
                  </a:lnTo>
                  <a:lnTo>
                    <a:pt x="715535" y="2030413"/>
                  </a:lnTo>
                  <a:lnTo>
                    <a:pt x="715535" y="1806148"/>
                  </a:lnTo>
                  <a:lnTo>
                    <a:pt x="939800" y="1806148"/>
                  </a:lnTo>
                  <a:lnTo>
                    <a:pt x="939800" y="1569195"/>
                  </a:lnTo>
                  <a:lnTo>
                    <a:pt x="715535" y="1569195"/>
                  </a:lnTo>
                  <a:lnTo>
                    <a:pt x="715535" y="1344613"/>
                  </a:lnTo>
                  <a:lnTo>
                    <a:pt x="478582" y="1344613"/>
                  </a:lnTo>
                  <a:close/>
                  <a:moveTo>
                    <a:pt x="250825" y="455613"/>
                  </a:moveTo>
                  <a:lnTo>
                    <a:pt x="942975" y="455613"/>
                  </a:lnTo>
                  <a:lnTo>
                    <a:pt x="942975" y="661988"/>
                  </a:lnTo>
                  <a:lnTo>
                    <a:pt x="834390" y="661988"/>
                  </a:lnTo>
                  <a:lnTo>
                    <a:pt x="834390" y="829406"/>
                  </a:lnTo>
                  <a:lnTo>
                    <a:pt x="1089343" y="829406"/>
                  </a:lnTo>
                  <a:lnTo>
                    <a:pt x="1096010" y="829406"/>
                  </a:lnTo>
                  <a:lnTo>
                    <a:pt x="1102678" y="830042"/>
                  </a:lnTo>
                  <a:lnTo>
                    <a:pt x="1109028" y="830677"/>
                  </a:lnTo>
                  <a:lnTo>
                    <a:pt x="1115695" y="831947"/>
                  </a:lnTo>
                  <a:lnTo>
                    <a:pt x="1121728" y="833218"/>
                  </a:lnTo>
                  <a:lnTo>
                    <a:pt x="1127760" y="835124"/>
                  </a:lnTo>
                  <a:lnTo>
                    <a:pt x="1134110" y="837348"/>
                  </a:lnTo>
                  <a:lnTo>
                    <a:pt x="1139825" y="839254"/>
                  </a:lnTo>
                  <a:lnTo>
                    <a:pt x="1145540" y="841795"/>
                  </a:lnTo>
                  <a:lnTo>
                    <a:pt x="1151255" y="844654"/>
                  </a:lnTo>
                  <a:lnTo>
                    <a:pt x="1156653" y="848148"/>
                  </a:lnTo>
                  <a:lnTo>
                    <a:pt x="1162050" y="851325"/>
                  </a:lnTo>
                  <a:lnTo>
                    <a:pt x="1167130" y="854819"/>
                  </a:lnTo>
                  <a:lnTo>
                    <a:pt x="1172210" y="858631"/>
                  </a:lnTo>
                  <a:lnTo>
                    <a:pt x="1176655" y="863078"/>
                  </a:lnTo>
                  <a:lnTo>
                    <a:pt x="1181100" y="867208"/>
                  </a:lnTo>
                  <a:lnTo>
                    <a:pt x="1185545" y="871655"/>
                  </a:lnTo>
                  <a:lnTo>
                    <a:pt x="1189673" y="876420"/>
                  </a:lnTo>
                  <a:lnTo>
                    <a:pt x="1193165" y="881502"/>
                  </a:lnTo>
                  <a:lnTo>
                    <a:pt x="1196975" y="886585"/>
                  </a:lnTo>
                  <a:lnTo>
                    <a:pt x="1200468" y="891985"/>
                  </a:lnTo>
                  <a:lnTo>
                    <a:pt x="1203325" y="897385"/>
                  </a:lnTo>
                  <a:lnTo>
                    <a:pt x="1206183" y="902786"/>
                  </a:lnTo>
                  <a:lnTo>
                    <a:pt x="1209040" y="908504"/>
                  </a:lnTo>
                  <a:lnTo>
                    <a:pt x="1211263" y="914539"/>
                  </a:lnTo>
                  <a:lnTo>
                    <a:pt x="1213485" y="920257"/>
                  </a:lnTo>
                  <a:lnTo>
                    <a:pt x="1215390" y="926928"/>
                  </a:lnTo>
                  <a:lnTo>
                    <a:pt x="1216660" y="932963"/>
                  </a:lnTo>
                  <a:lnTo>
                    <a:pt x="1217613" y="939317"/>
                  </a:lnTo>
                  <a:lnTo>
                    <a:pt x="1218565" y="945987"/>
                  </a:lnTo>
                  <a:lnTo>
                    <a:pt x="1219200" y="952341"/>
                  </a:lnTo>
                  <a:lnTo>
                    <a:pt x="1219200" y="959012"/>
                  </a:lnTo>
                  <a:lnTo>
                    <a:pt x="1219200" y="1652588"/>
                  </a:lnTo>
                  <a:lnTo>
                    <a:pt x="2230438" y="1652588"/>
                  </a:lnTo>
                  <a:lnTo>
                    <a:pt x="2230438" y="1941874"/>
                  </a:lnTo>
                  <a:lnTo>
                    <a:pt x="2230438" y="1948222"/>
                  </a:lnTo>
                  <a:lnTo>
                    <a:pt x="2229803" y="1955205"/>
                  </a:lnTo>
                  <a:lnTo>
                    <a:pt x="2228851" y="1961553"/>
                  </a:lnTo>
                  <a:lnTo>
                    <a:pt x="2227898" y="1968218"/>
                  </a:lnTo>
                  <a:lnTo>
                    <a:pt x="2226628" y="1974248"/>
                  </a:lnTo>
                  <a:lnTo>
                    <a:pt x="2224723" y="1980279"/>
                  </a:lnTo>
                  <a:lnTo>
                    <a:pt x="2222501" y="1986309"/>
                  </a:lnTo>
                  <a:lnTo>
                    <a:pt x="2220278" y="1992022"/>
                  </a:lnTo>
                  <a:lnTo>
                    <a:pt x="2217738" y="1998053"/>
                  </a:lnTo>
                  <a:lnTo>
                    <a:pt x="2214881" y="2003766"/>
                  </a:lnTo>
                  <a:lnTo>
                    <a:pt x="2211706" y="2009162"/>
                  </a:lnTo>
                  <a:lnTo>
                    <a:pt x="2208531" y="2014557"/>
                  </a:lnTo>
                  <a:lnTo>
                    <a:pt x="2204403" y="2019318"/>
                  </a:lnTo>
                  <a:lnTo>
                    <a:pt x="2200911" y="2024397"/>
                  </a:lnTo>
                  <a:lnTo>
                    <a:pt x="2196783" y="2029157"/>
                  </a:lnTo>
                  <a:lnTo>
                    <a:pt x="2192338" y="2033601"/>
                  </a:lnTo>
                  <a:lnTo>
                    <a:pt x="2187893" y="2037727"/>
                  </a:lnTo>
                  <a:lnTo>
                    <a:pt x="2183448" y="2042171"/>
                  </a:lnTo>
                  <a:lnTo>
                    <a:pt x="2178368" y="2045662"/>
                  </a:lnTo>
                  <a:lnTo>
                    <a:pt x="2173288" y="2049153"/>
                  </a:lnTo>
                  <a:lnTo>
                    <a:pt x="2167891" y="2052962"/>
                  </a:lnTo>
                  <a:lnTo>
                    <a:pt x="2162493" y="2055819"/>
                  </a:lnTo>
                  <a:lnTo>
                    <a:pt x="2157096" y="2058675"/>
                  </a:lnTo>
                  <a:lnTo>
                    <a:pt x="2151381" y="2061532"/>
                  </a:lnTo>
                  <a:lnTo>
                    <a:pt x="2145348" y="2063753"/>
                  </a:lnTo>
                  <a:lnTo>
                    <a:pt x="2138998" y="2065975"/>
                  </a:lnTo>
                  <a:lnTo>
                    <a:pt x="2132966" y="2067562"/>
                  </a:lnTo>
                  <a:lnTo>
                    <a:pt x="2126933" y="2069149"/>
                  </a:lnTo>
                  <a:lnTo>
                    <a:pt x="2120266" y="2070101"/>
                  </a:lnTo>
                  <a:lnTo>
                    <a:pt x="2113916" y="2070736"/>
                  </a:lnTo>
                  <a:lnTo>
                    <a:pt x="2107566" y="2071688"/>
                  </a:lnTo>
                  <a:lnTo>
                    <a:pt x="2100581" y="2071688"/>
                  </a:lnTo>
                  <a:lnTo>
                    <a:pt x="1219200" y="2071688"/>
                  </a:lnTo>
                  <a:lnTo>
                    <a:pt x="1219200" y="2398965"/>
                  </a:lnTo>
                  <a:lnTo>
                    <a:pt x="1219200" y="2405318"/>
                  </a:lnTo>
                  <a:lnTo>
                    <a:pt x="1218565" y="2412307"/>
                  </a:lnTo>
                  <a:lnTo>
                    <a:pt x="1217613" y="2418660"/>
                  </a:lnTo>
                  <a:lnTo>
                    <a:pt x="1216660" y="2424696"/>
                  </a:lnTo>
                  <a:lnTo>
                    <a:pt x="1215390" y="2431367"/>
                  </a:lnTo>
                  <a:lnTo>
                    <a:pt x="1213485" y="2437402"/>
                  </a:lnTo>
                  <a:lnTo>
                    <a:pt x="1211263" y="2443438"/>
                  </a:lnTo>
                  <a:lnTo>
                    <a:pt x="1209040" y="2449155"/>
                  </a:lnTo>
                  <a:lnTo>
                    <a:pt x="1206183" y="2455191"/>
                  </a:lnTo>
                  <a:lnTo>
                    <a:pt x="1203325" y="2460909"/>
                  </a:lnTo>
                  <a:lnTo>
                    <a:pt x="1200468" y="2466309"/>
                  </a:lnTo>
                  <a:lnTo>
                    <a:pt x="1196975" y="2471709"/>
                  </a:lnTo>
                  <a:lnTo>
                    <a:pt x="1193165" y="2476792"/>
                  </a:lnTo>
                  <a:lnTo>
                    <a:pt x="1189673" y="2481239"/>
                  </a:lnTo>
                  <a:lnTo>
                    <a:pt x="1185545" y="2486004"/>
                  </a:lnTo>
                  <a:lnTo>
                    <a:pt x="1181100" y="2490769"/>
                  </a:lnTo>
                  <a:lnTo>
                    <a:pt x="1176655" y="2494899"/>
                  </a:lnTo>
                  <a:lnTo>
                    <a:pt x="1172210" y="2499028"/>
                  </a:lnTo>
                  <a:lnTo>
                    <a:pt x="1167130" y="2502840"/>
                  </a:lnTo>
                  <a:lnTo>
                    <a:pt x="1162050" y="2506652"/>
                  </a:lnTo>
                  <a:lnTo>
                    <a:pt x="1156653" y="2509829"/>
                  </a:lnTo>
                  <a:lnTo>
                    <a:pt x="1151255" y="2513005"/>
                  </a:lnTo>
                  <a:lnTo>
                    <a:pt x="1145540" y="2515864"/>
                  </a:lnTo>
                  <a:lnTo>
                    <a:pt x="1139825" y="2518405"/>
                  </a:lnTo>
                  <a:lnTo>
                    <a:pt x="1134110" y="2520947"/>
                  </a:lnTo>
                  <a:lnTo>
                    <a:pt x="1127760" y="2523170"/>
                  </a:lnTo>
                  <a:lnTo>
                    <a:pt x="1121728" y="2524441"/>
                  </a:lnTo>
                  <a:lnTo>
                    <a:pt x="1115695" y="2526029"/>
                  </a:lnTo>
                  <a:lnTo>
                    <a:pt x="1109028" y="2527300"/>
                  </a:lnTo>
                  <a:lnTo>
                    <a:pt x="1102678" y="2528253"/>
                  </a:lnTo>
                  <a:lnTo>
                    <a:pt x="1096010" y="2528571"/>
                  </a:lnTo>
                  <a:lnTo>
                    <a:pt x="1089343" y="2528888"/>
                  </a:lnTo>
                  <a:lnTo>
                    <a:pt x="129540" y="2528888"/>
                  </a:lnTo>
                  <a:lnTo>
                    <a:pt x="123190" y="2528571"/>
                  </a:lnTo>
                  <a:lnTo>
                    <a:pt x="116523" y="2528253"/>
                  </a:lnTo>
                  <a:lnTo>
                    <a:pt x="109855" y="2527300"/>
                  </a:lnTo>
                  <a:lnTo>
                    <a:pt x="103823" y="2526029"/>
                  </a:lnTo>
                  <a:lnTo>
                    <a:pt x="97155" y="2524441"/>
                  </a:lnTo>
                  <a:lnTo>
                    <a:pt x="91123" y="2523170"/>
                  </a:lnTo>
                  <a:lnTo>
                    <a:pt x="85090" y="2520947"/>
                  </a:lnTo>
                  <a:lnTo>
                    <a:pt x="79375" y="2518405"/>
                  </a:lnTo>
                  <a:lnTo>
                    <a:pt x="73660" y="2515864"/>
                  </a:lnTo>
                  <a:lnTo>
                    <a:pt x="67945" y="2513005"/>
                  </a:lnTo>
                  <a:lnTo>
                    <a:pt x="62548" y="2509829"/>
                  </a:lnTo>
                  <a:lnTo>
                    <a:pt x="57150" y="2506652"/>
                  </a:lnTo>
                  <a:lnTo>
                    <a:pt x="52070" y="2502840"/>
                  </a:lnTo>
                  <a:lnTo>
                    <a:pt x="47308" y="2499028"/>
                  </a:lnTo>
                  <a:lnTo>
                    <a:pt x="42545" y="2494899"/>
                  </a:lnTo>
                  <a:lnTo>
                    <a:pt x="38100" y="2490769"/>
                  </a:lnTo>
                  <a:lnTo>
                    <a:pt x="33655" y="2486004"/>
                  </a:lnTo>
                  <a:lnTo>
                    <a:pt x="29845" y="2481239"/>
                  </a:lnTo>
                  <a:lnTo>
                    <a:pt x="25718" y="2476792"/>
                  </a:lnTo>
                  <a:lnTo>
                    <a:pt x="22225" y="2471709"/>
                  </a:lnTo>
                  <a:lnTo>
                    <a:pt x="18415" y="2466309"/>
                  </a:lnTo>
                  <a:lnTo>
                    <a:pt x="15558" y="2460909"/>
                  </a:lnTo>
                  <a:lnTo>
                    <a:pt x="12700" y="2455191"/>
                  </a:lnTo>
                  <a:lnTo>
                    <a:pt x="10160" y="2449155"/>
                  </a:lnTo>
                  <a:lnTo>
                    <a:pt x="7620" y="2443438"/>
                  </a:lnTo>
                  <a:lnTo>
                    <a:pt x="5715" y="2437402"/>
                  </a:lnTo>
                  <a:lnTo>
                    <a:pt x="4128" y="2431367"/>
                  </a:lnTo>
                  <a:lnTo>
                    <a:pt x="2858" y="2424696"/>
                  </a:lnTo>
                  <a:lnTo>
                    <a:pt x="1270" y="2418660"/>
                  </a:lnTo>
                  <a:lnTo>
                    <a:pt x="635" y="2412307"/>
                  </a:lnTo>
                  <a:lnTo>
                    <a:pt x="318" y="2405318"/>
                  </a:lnTo>
                  <a:lnTo>
                    <a:pt x="0" y="2398965"/>
                  </a:lnTo>
                  <a:lnTo>
                    <a:pt x="0" y="959012"/>
                  </a:lnTo>
                  <a:lnTo>
                    <a:pt x="318" y="952341"/>
                  </a:lnTo>
                  <a:lnTo>
                    <a:pt x="635" y="945987"/>
                  </a:lnTo>
                  <a:lnTo>
                    <a:pt x="1270" y="939317"/>
                  </a:lnTo>
                  <a:lnTo>
                    <a:pt x="2858" y="932963"/>
                  </a:lnTo>
                  <a:lnTo>
                    <a:pt x="4128" y="926928"/>
                  </a:lnTo>
                  <a:lnTo>
                    <a:pt x="5715" y="920257"/>
                  </a:lnTo>
                  <a:lnTo>
                    <a:pt x="7620" y="914539"/>
                  </a:lnTo>
                  <a:lnTo>
                    <a:pt x="10160" y="908504"/>
                  </a:lnTo>
                  <a:lnTo>
                    <a:pt x="12700" y="902786"/>
                  </a:lnTo>
                  <a:lnTo>
                    <a:pt x="15558" y="897385"/>
                  </a:lnTo>
                  <a:lnTo>
                    <a:pt x="18415" y="891985"/>
                  </a:lnTo>
                  <a:lnTo>
                    <a:pt x="22225" y="886585"/>
                  </a:lnTo>
                  <a:lnTo>
                    <a:pt x="25718" y="881502"/>
                  </a:lnTo>
                  <a:lnTo>
                    <a:pt x="29845" y="876420"/>
                  </a:lnTo>
                  <a:lnTo>
                    <a:pt x="33655" y="871655"/>
                  </a:lnTo>
                  <a:lnTo>
                    <a:pt x="38100" y="867208"/>
                  </a:lnTo>
                  <a:lnTo>
                    <a:pt x="42545" y="863078"/>
                  </a:lnTo>
                  <a:lnTo>
                    <a:pt x="47308" y="858631"/>
                  </a:lnTo>
                  <a:lnTo>
                    <a:pt x="52070" y="854819"/>
                  </a:lnTo>
                  <a:lnTo>
                    <a:pt x="57150" y="851325"/>
                  </a:lnTo>
                  <a:lnTo>
                    <a:pt x="62548" y="848148"/>
                  </a:lnTo>
                  <a:lnTo>
                    <a:pt x="67945" y="844654"/>
                  </a:lnTo>
                  <a:lnTo>
                    <a:pt x="73660" y="841795"/>
                  </a:lnTo>
                  <a:lnTo>
                    <a:pt x="79375" y="839254"/>
                  </a:lnTo>
                  <a:lnTo>
                    <a:pt x="85090" y="837348"/>
                  </a:lnTo>
                  <a:lnTo>
                    <a:pt x="91123" y="835124"/>
                  </a:lnTo>
                  <a:lnTo>
                    <a:pt x="97155" y="833218"/>
                  </a:lnTo>
                  <a:lnTo>
                    <a:pt x="103823" y="831947"/>
                  </a:lnTo>
                  <a:lnTo>
                    <a:pt x="109855" y="830677"/>
                  </a:lnTo>
                  <a:lnTo>
                    <a:pt x="116523" y="830042"/>
                  </a:lnTo>
                  <a:lnTo>
                    <a:pt x="123190" y="829406"/>
                  </a:lnTo>
                  <a:lnTo>
                    <a:pt x="129540" y="829406"/>
                  </a:lnTo>
                  <a:lnTo>
                    <a:pt x="372745" y="829406"/>
                  </a:lnTo>
                  <a:lnTo>
                    <a:pt x="372745" y="661988"/>
                  </a:lnTo>
                  <a:lnTo>
                    <a:pt x="250825" y="661988"/>
                  </a:lnTo>
                  <a:lnTo>
                    <a:pt x="250825" y="455613"/>
                  </a:lnTo>
                  <a:close/>
                  <a:moveTo>
                    <a:pt x="1263650" y="0"/>
                  </a:moveTo>
                  <a:lnTo>
                    <a:pt x="1955800" y="0"/>
                  </a:lnTo>
                  <a:lnTo>
                    <a:pt x="1955800" y="206375"/>
                  </a:lnTo>
                  <a:lnTo>
                    <a:pt x="1845628" y="206375"/>
                  </a:lnTo>
                  <a:lnTo>
                    <a:pt x="1845628" y="373634"/>
                  </a:lnTo>
                  <a:lnTo>
                    <a:pt x="2100581" y="373634"/>
                  </a:lnTo>
                  <a:lnTo>
                    <a:pt x="2107566" y="373634"/>
                  </a:lnTo>
                  <a:lnTo>
                    <a:pt x="2113916" y="374269"/>
                  </a:lnTo>
                  <a:lnTo>
                    <a:pt x="2120266" y="374903"/>
                  </a:lnTo>
                  <a:lnTo>
                    <a:pt x="2126933" y="375856"/>
                  </a:lnTo>
                  <a:lnTo>
                    <a:pt x="2132966" y="377443"/>
                  </a:lnTo>
                  <a:lnTo>
                    <a:pt x="2138998" y="379347"/>
                  </a:lnTo>
                  <a:lnTo>
                    <a:pt x="2145348" y="381251"/>
                  </a:lnTo>
                  <a:lnTo>
                    <a:pt x="2151381" y="383473"/>
                  </a:lnTo>
                  <a:lnTo>
                    <a:pt x="2157096" y="386330"/>
                  </a:lnTo>
                  <a:lnTo>
                    <a:pt x="2162493" y="389186"/>
                  </a:lnTo>
                  <a:lnTo>
                    <a:pt x="2167891" y="392043"/>
                  </a:lnTo>
                  <a:lnTo>
                    <a:pt x="2173288" y="395851"/>
                  </a:lnTo>
                  <a:lnTo>
                    <a:pt x="2178368" y="399343"/>
                  </a:lnTo>
                  <a:lnTo>
                    <a:pt x="2183448" y="402834"/>
                  </a:lnTo>
                  <a:lnTo>
                    <a:pt x="2187893" y="407278"/>
                  </a:lnTo>
                  <a:lnTo>
                    <a:pt x="2192338" y="411721"/>
                  </a:lnTo>
                  <a:lnTo>
                    <a:pt x="2196783" y="415847"/>
                  </a:lnTo>
                  <a:lnTo>
                    <a:pt x="2200911" y="420608"/>
                  </a:lnTo>
                  <a:lnTo>
                    <a:pt x="2204403" y="425686"/>
                  </a:lnTo>
                  <a:lnTo>
                    <a:pt x="2208531" y="430765"/>
                  </a:lnTo>
                  <a:lnTo>
                    <a:pt x="2211706" y="436160"/>
                  </a:lnTo>
                  <a:lnTo>
                    <a:pt x="2214881" y="441556"/>
                  </a:lnTo>
                  <a:lnTo>
                    <a:pt x="2217738" y="447269"/>
                  </a:lnTo>
                  <a:lnTo>
                    <a:pt x="2220278" y="452982"/>
                  </a:lnTo>
                  <a:lnTo>
                    <a:pt x="2222501" y="458695"/>
                  </a:lnTo>
                  <a:lnTo>
                    <a:pt x="2224723" y="464726"/>
                  </a:lnTo>
                  <a:lnTo>
                    <a:pt x="2226628" y="470756"/>
                  </a:lnTo>
                  <a:lnTo>
                    <a:pt x="2227898" y="477104"/>
                  </a:lnTo>
                  <a:lnTo>
                    <a:pt x="2228851" y="483452"/>
                  </a:lnTo>
                  <a:lnTo>
                    <a:pt x="2229803" y="489800"/>
                  </a:lnTo>
                  <a:lnTo>
                    <a:pt x="2230438" y="496782"/>
                  </a:lnTo>
                  <a:lnTo>
                    <a:pt x="2230438" y="503130"/>
                  </a:lnTo>
                  <a:lnTo>
                    <a:pt x="2230438" y="800100"/>
                  </a:lnTo>
                  <a:lnTo>
                    <a:pt x="1011238" y="800100"/>
                  </a:lnTo>
                  <a:lnTo>
                    <a:pt x="1011238" y="503130"/>
                  </a:lnTo>
                  <a:lnTo>
                    <a:pt x="1011556" y="496782"/>
                  </a:lnTo>
                  <a:lnTo>
                    <a:pt x="1011873" y="489800"/>
                  </a:lnTo>
                  <a:lnTo>
                    <a:pt x="1012826" y="483452"/>
                  </a:lnTo>
                  <a:lnTo>
                    <a:pt x="1014096" y="477104"/>
                  </a:lnTo>
                  <a:lnTo>
                    <a:pt x="1015366" y="470756"/>
                  </a:lnTo>
                  <a:lnTo>
                    <a:pt x="1017271" y="464726"/>
                  </a:lnTo>
                  <a:lnTo>
                    <a:pt x="1019176" y="458695"/>
                  </a:lnTo>
                  <a:lnTo>
                    <a:pt x="1021398" y="452982"/>
                  </a:lnTo>
                  <a:lnTo>
                    <a:pt x="1023938" y="447269"/>
                  </a:lnTo>
                  <a:lnTo>
                    <a:pt x="1026796" y="441556"/>
                  </a:lnTo>
                  <a:lnTo>
                    <a:pt x="1030288" y="436160"/>
                  </a:lnTo>
                  <a:lnTo>
                    <a:pt x="1033463" y="430765"/>
                  </a:lnTo>
                  <a:lnTo>
                    <a:pt x="1036956" y="425686"/>
                  </a:lnTo>
                  <a:lnTo>
                    <a:pt x="1041083" y="420608"/>
                  </a:lnTo>
                  <a:lnTo>
                    <a:pt x="1044893" y="415847"/>
                  </a:lnTo>
                  <a:lnTo>
                    <a:pt x="1049338" y="411721"/>
                  </a:lnTo>
                  <a:lnTo>
                    <a:pt x="1053783" y="407278"/>
                  </a:lnTo>
                  <a:lnTo>
                    <a:pt x="1058546" y="402834"/>
                  </a:lnTo>
                  <a:lnTo>
                    <a:pt x="1063308" y="399343"/>
                  </a:lnTo>
                  <a:lnTo>
                    <a:pt x="1068706" y="395851"/>
                  </a:lnTo>
                  <a:lnTo>
                    <a:pt x="1073786" y="392043"/>
                  </a:lnTo>
                  <a:lnTo>
                    <a:pt x="1079183" y="389186"/>
                  </a:lnTo>
                  <a:lnTo>
                    <a:pt x="1084898" y="386330"/>
                  </a:lnTo>
                  <a:lnTo>
                    <a:pt x="1090613" y="383473"/>
                  </a:lnTo>
                  <a:lnTo>
                    <a:pt x="1096328" y="381251"/>
                  </a:lnTo>
                  <a:lnTo>
                    <a:pt x="1102361" y="379347"/>
                  </a:lnTo>
                  <a:lnTo>
                    <a:pt x="1108711" y="377443"/>
                  </a:lnTo>
                  <a:lnTo>
                    <a:pt x="1115061" y="375856"/>
                  </a:lnTo>
                  <a:lnTo>
                    <a:pt x="1121411" y="374903"/>
                  </a:lnTo>
                  <a:lnTo>
                    <a:pt x="1128078" y="374269"/>
                  </a:lnTo>
                  <a:lnTo>
                    <a:pt x="1134428" y="373634"/>
                  </a:lnTo>
                  <a:lnTo>
                    <a:pt x="1141413" y="373634"/>
                  </a:lnTo>
                  <a:lnTo>
                    <a:pt x="1383983" y="373634"/>
                  </a:lnTo>
                  <a:lnTo>
                    <a:pt x="1383983" y="206375"/>
                  </a:lnTo>
                  <a:lnTo>
                    <a:pt x="1263650" y="206375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矩形 8"/>
          <p:cNvSpPr/>
          <p:nvPr/>
        </p:nvSpPr>
        <p:spPr>
          <a:xfrm>
            <a:off x="290830" y="3776980"/>
            <a:ext cx="5681345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sz="1800" b="1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Inference: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defRPr sz="1600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Slow progress in interrupting TB transmission.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defRPr sz="1600"/>
            </a:pPr>
            <a:r>
              <a: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Suggests gaps in early diagnosis and access to treatment.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810" y="1024890"/>
            <a:ext cx="6218555" cy="495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2785</Words>
  <Application>WPS Slides</Application>
  <PresentationFormat>宽屏</PresentationFormat>
  <Paragraphs>110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Fehintolu Samuel</cp:lastModifiedBy>
  <cp:revision>8</cp:revision>
  <dcterms:created xsi:type="dcterms:W3CDTF">2019-04-16T07:01:00Z</dcterms:created>
  <dcterms:modified xsi:type="dcterms:W3CDTF">2025-04-11T14:09:02Z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17C43B36689C4DC1AB3AF7F3B12F731C_13</vt:lpwstr>
  </property>
</Properties>
</file>